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7" r:id="rId4"/>
    <p:sldId id="258" r:id="rId5"/>
    <p:sldId id="270" r:id="rId6"/>
    <p:sldId id="259" r:id="rId7"/>
    <p:sldId id="260" r:id="rId8"/>
    <p:sldId id="261" r:id="rId9"/>
    <p:sldId id="262" r:id="rId10"/>
    <p:sldId id="271" r:id="rId1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0C9728-C4CA-42FD-A552-44E3802DEF9E}" v="34" dt="2025-06-04T17:57:12.656"/>
    <p1510:client id="{9BFF0E27-FED9-4373-8443-5114BEBBF54C}" v="2" dt="2025-06-04T18:29:46.885"/>
    <p1510:client id="{ADAA8B95-80A1-40DA-A1F8-147AEF01E009}" v="81" dt="2025-06-04T17:10:41.077"/>
    <p1510:client id="{BC4A1406-F9EC-4897-B3E3-B230504629B1}" v="21" dt="2025-06-04T18:25:20.3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Hartman" userId="801a5cf5c13d3b0a" providerId="LiveId" clId="{9BFF0E27-FED9-4373-8443-5114BEBBF54C}"/>
    <pc:docChg chg="addSld delSld modSld">
      <pc:chgData name="Kevin Hartman" userId="801a5cf5c13d3b0a" providerId="LiveId" clId="{9BFF0E27-FED9-4373-8443-5114BEBBF54C}" dt="2025-06-04T18:30:08.299" v="32" actId="20577"/>
      <pc:docMkLst>
        <pc:docMk/>
      </pc:docMkLst>
      <pc:sldChg chg="modSp mod">
        <pc:chgData name="Kevin Hartman" userId="801a5cf5c13d3b0a" providerId="LiveId" clId="{9BFF0E27-FED9-4373-8443-5114BEBBF54C}" dt="2025-06-04T18:29:57.387" v="15" actId="20577"/>
        <pc:sldMkLst>
          <pc:docMk/>
          <pc:sldMk cId="1970963872" sldId="262"/>
        </pc:sldMkLst>
        <pc:spChg chg="mod">
          <ac:chgData name="Kevin Hartman" userId="801a5cf5c13d3b0a" providerId="LiveId" clId="{9BFF0E27-FED9-4373-8443-5114BEBBF54C}" dt="2025-06-04T18:29:46.885" v="4"/>
          <ac:spMkLst>
            <pc:docMk/>
            <pc:sldMk cId="1970963872" sldId="262"/>
            <ac:spMk id="2" creationId="{F3F7D705-FF4D-5A8B-70F2-3B3750C7FAE7}"/>
          </ac:spMkLst>
        </pc:spChg>
        <pc:spChg chg="mod">
          <ac:chgData name="Kevin Hartman" userId="801a5cf5c13d3b0a" providerId="LiveId" clId="{9BFF0E27-FED9-4373-8443-5114BEBBF54C}" dt="2025-06-04T18:29:57.387" v="15" actId="20577"/>
          <ac:spMkLst>
            <pc:docMk/>
            <pc:sldMk cId="1970963872" sldId="262"/>
            <ac:spMk id="3" creationId="{EA5808CE-2BED-71B3-3B30-848EA98395AF}"/>
          </ac:spMkLst>
        </pc:spChg>
      </pc:sldChg>
      <pc:sldChg chg="del">
        <pc:chgData name="Kevin Hartman" userId="801a5cf5c13d3b0a" providerId="LiveId" clId="{9BFF0E27-FED9-4373-8443-5114BEBBF54C}" dt="2025-06-04T18:29:20.948" v="0" actId="2696"/>
        <pc:sldMkLst>
          <pc:docMk/>
          <pc:sldMk cId="1248774480" sldId="263"/>
        </pc:sldMkLst>
      </pc:sldChg>
      <pc:sldChg chg="del">
        <pc:chgData name="Kevin Hartman" userId="801a5cf5c13d3b0a" providerId="LiveId" clId="{9BFF0E27-FED9-4373-8443-5114BEBBF54C}" dt="2025-06-04T18:29:22.991" v="1" actId="2696"/>
        <pc:sldMkLst>
          <pc:docMk/>
          <pc:sldMk cId="343722355" sldId="268"/>
        </pc:sldMkLst>
      </pc:sldChg>
      <pc:sldChg chg="del">
        <pc:chgData name="Kevin Hartman" userId="801a5cf5c13d3b0a" providerId="LiveId" clId="{9BFF0E27-FED9-4373-8443-5114BEBBF54C}" dt="2025-06-04T18:29:26.928" v="2" actId="2696"/>
        <pc:sldMkLst>
          <pc:docMk/>
          <pc:sldMk cId="2782155235" sldId="269"/>
        </pc:sldMkLst>
      </pc:sldChg>
      <pc:sldChg chg="modSp add mod">
        <pc:chgData name="Kevin Hartman" userId="801a5cf5c13d3b0a" providerId="LiveId" clId="{9BFF0E27-FED9-4373-8443-5114BEBBF54C}" dt="2025-06-04T18:30:08.299" v="32" actId="20577"/>
        <pc:sldMkLst>
          <pc:docMk/>
          <pc:sldMk cId="3746087378" sldId="271"/>
        </pc:sldMkLst>
        <pc:spChg chg="mod">
          <ac:chgData name="Kevin Hartman" userId="801a5cf5c13d3b0a" providerId="LiveId" clId="{9BFF0E27-FED9-4373-8443-5114BEBBF54C}" dt="2025-06-04T18:30:08.299" v="32" actId="20577"/>
          <ac:spMkLst>
            <pc:docMk/>
            <pc:sldMk cId="3746087378" sldId="271"/>
            <ac:spMk id="3" creationId="{B41F6D96-6BD7-01F1-D664-034CE1229202}"/>
          </ac:spMkLst>
        </pc:spChg>
      </pc:sldChg>
    </pc:docChg>
  </pc:docChgLst>
  <pc:docChgLst>
    <pc:chgData name="Kevin Hartman" userId="801a5cf5c13d3b0a" providerId="LiveId" clId="{BC4A1406-F9EC-4897-B3E3-B230504629B1}"/>
    <pc:docChg chg="undo custSel addSld modSld">
      <pc:chgData name="Kevin Hartman" userId="801a5cf5c13d3b0a" providerId="LiveId" clId="{BC4A1406-F9EC-4897-B3E3-B230504629B1}" dt="2025-06-04T18:26:03.480" v="311" actId="1076"/>
      <pc:docMkLst>
        <pc:docMk/>
      </pc:docMkLst>
      <pc:sldChg chg="addSp delSp modSp add mod">
        <pc:chgData name="Kevin Hartman" userId="801a5cf5c13d3b0a" providerId="LiveId" clId="{BC4A1406-F9EC-4897-B3E3-B230504629B1}" dt="2025-06-04T18:08:07.952" v="125" actId="14100"/>
        <pc:sldMkLst>
          <pc:docMk/>
          <pc:sldMk cId="2782155235" sldId="269"/>
        </pc:sldMkLst>
        <pc:spChg chg="add del mod">
          <ac:chgData name="Kevin Hartman" userId="801a5cf5c13d3b0a" providerId="LiveId" clId="{BC4A1406-F9EC-4897-B3E3-B230504629B1}" dt="2025-06-04T18:02:27.347" v="5" actId="1076"/>
          <ac:spMkLst>
            <pc:docMk/>
            <pc:sldMk cId="2782155235" sldId="269"/>
            <ac:spMk id="4" creationId="{E4A9831B-17E6-E33B-64BC-02C933747B52}"/>
          </ac:spMkLst>
        </pc:spChg>
        <pc:spChg chg="add mod">
          <ac:chgData name="Kevin Hartman" userId="801a5cf5c13d3b0a" providerId="LiveId" clId="{BC4A1406-F9EC-4897-B3E3-B230504629B1}" dt="2025-06-04T18:04:46.115" v="77" actId="1076"/>
          <ac:spMkLst>
            <pc:docMk/>
            <pc:sldMk cId="2782155235" sldId="269"/>
            <ac:spMk id="7" creationId="{FD026420-0987-6978-4B9A-DAB515DAA7B0}"/>
          </ac:spMkLst>
        </pc:spChg>
        <pc:spChg chg="del">
          <ac:chgData name="Kevin Hartman" userId="801a5cf5c13d3b0a" providerId="LiveId" clId="{BC4A1406-F9EC-4897-B3E3-B230504629B1}" dt="2025-06-04T18:02:29.114" v="6" actId="478"/>
          <ac:spMkLst>
            <pc:docMk/>
            <pc:sldMk cId="2782155235" sldId="269"/>
            <ac:spMk id="18" creationId="{7AD58BC6-862A-3271-46F7-CD11F72361CD}"/>
          </ac:spMkLst>
        </pc:spChg>
        <pc:spChg chg="del">
          <ac:chgData name="Kevin Hartman" userId="801a5cf5c13d3b0a" providerId="LiveId" clId="{BC4A1406-F9EC-4897-B3E3-B230504629B1}" dt="2025-06-04T18:02:29.114" v="6" actId="478"/>
          <ac:spMkLst>
            <pc:docMk/>
            <pc:sldMk cId="2782155235" sldId="269"/>
            <ac:spMk id="19" creationId="{6B832FA4-24CA-A66A-9F74-1FE5DDBA87E9}"/>
          </ac:spMkLst>
        </pc:spChg>
        <pc:spChg chg="del">
          <ac:chgData name="Kevin Hartman" userId="801a5cf5c13d3b0a" providerId="LiveId" clId="{BC4A1406-F9EC-4897-B3E3-B230504629B1}" dt="2025-06-04T18:02:29.968" v="7" actId="478"/>
          <ac:spMkLst>
            <pc:docMk/>
            <pc:sldMk cId="2782155235" sldId="269"/>
            <ac:spMk id="20" creationId="{0B42C4EF-8DBE-3F4E-E057-E1319762D403}"/>
          </ac:spMkLst>
        </pc:spChg>
        <pc:spChg chg="add mod">
          <ac:chgData name="Kevin Hartman" userId="801a5cf5c13d3b0a" providerId="LiveId" clId="{BC4A1406-F9EC-4897-B3E3-B230504629B1}" dt="2025-06-04T18:07:41.341" v="115" actId="14100"/>
          <ac:spMkLst>
            <pc:docMk/>
            <pc:sldMk cId="2782155235" sldId="269"/>
            <ac:spMk id="21" creationId="{87E0784E-9344-4137-DB75-BE8F933225BD}"/>
          </ac:spMkLst>
        </pc:spChg>
        <pc:spChg chg="add mod">
          <ac:chgData name="Kevin Hartman" userId="801a5cf5c13d3b0a" providerId="LiveId" clId="{BC4A1406-F9EC-4897-B3E3-B230504629B1}" dt="2025-06-04T18:07:35.791" v="113" actId="1076"/>
          <ac:spMkLst>
            <pc:docMk/>
            <pc:sldMk cId="2782155235" sldId="269"/>
            <ac:spMk id="22" creationId="{81749061-5F91-21D9-14CE-D8CEF73DF07C}"/>
          </ac:spMkLst>
        </pc:spChg>
        <pc:spChg chg="add mod">
          <ac:chgData name="Kevin Hartman" userId="801a5cf5c13d3b0a" providerId="LiveId" clId="{BC4A1406-F9EC-4897-B3E3-B230504629B1}" dt="2025-06-04T18:08:07.952" v="125" actId="14100"/>
          <ac:spMkLst>
            <pc:docMk/>
            <pc:sldMk cId="2782155235" sldId="269"/>
            <ac:spMk id="23" creationId="{A3C06962-2930-AC74-AEC9-4490B57086EE}"/>
          </ac:spMkLst>
        </pc:spChg>
        <pc:graphicFrameChg chg="del">
          <ac:chgData name="Kevin Hartman" userId="801a5cf5c13d3b0a" providerId="LiveId" clId="{BC4A1406-F9EC-4897-B3E3-B230504629B1}" dt="2025-06-04T18:02:24.931" v="1" actId="478"/>
          <ac:graphicFrameMkLst>
            <pc:docMk/>
            <pc:sldMk cId="2782155235" sldId="269"/>
            <ac:graphicFrameMk id="10" creationId="{CF61FCE5-F3F1-6959-C612-646BE1FAAD57}"/>
          </ac:graphicFrameMkLst>
        </pc:graphicFrameChg>
        <pc:picChg chg="add mod">
          <ac:chgData name="Kevin Hartman" userId="801a5cf5c13d3b0a" providerId="LiveId" clId="{BC4A1406-F9EC-4897-B3E3-B230504629B1}" dt="2025-06-04T18:02:39.421" v="12"/>
          <ac:picMkLst>
            <pc:docMk/>
            <pc:sldMk cId="2782155235" sldId="269"/>
            <ac:picMk id="3" creationId="{9A1D03C6-FEB6-053F-0CE5-A5C5A823E474}"/>
          </ac:picMkLst>
        </pc:picChg>
        <pc:picChg chg="add mod">
          <ac:chgData name="Kevin Hartman" userId="801a5cf5c13d3b0a" providerId="LiveId" clId="{BC4A1406-F9EC-4897-B3E3-B230504629B1}" dt="2025-06-04T18:04:46.115" v="77" actId="1076"/>
          <ac:picMkLst>
            <pc:docMk/>
            <pc:sldMk cId="2782155235" sldId="269"/>
            <ac:picMk id="6" creationId="{62EB730C-7FED-1B8B-33A0-3CB17431FA7D}"/>
          </ac:picMkLst>
        </pc:picChg>
        <pc:picChg chg="add mod">
          <ac:chgData name="Kevin Hartman" userId="801a5cf5c13d3b0a" providerId="LiveId" clId="{BC4A1406-F9EC-4897-B3E3-B230504629B1}" dt="2025-06-04T18:04:38.294" v="76" actId="1076"/>
          <ac:picMkLst>
            <pc:docMk/>
            <pc:sldMk cId="2782155235" sldId="269"/>
            <ac:picMk id="9" creationId="{16E190E3-D81F-999C-6E96-6FECF9205FB5}"/>
          </ac:picMkLst>
        </pc:picChg>
        <pc:picChg chg="add mod">
          <ac:chgData name="Kevin Hartman" userId="801a5cf5c13d3b0a" providerId="LiveId" clId="{BC4A1406-F9EC-4897-B3E3-B230504629B1}" dt="2025-06-04T18:05:36.756" v="81" actId="1076"/>
          <ac:picMkLst>
            <pc:docMk/>
            <pc:sldMk cId="2782155235" sldId="269"/>
            <ac:picMk id="12" creationId="{FF94704F-E64F-E98E-D67C-6965A50B9B94}"/>
          </ac:picMkLst>
        </pc:picChg>
        <pc:picChg chg="add mod">
          <ac:chgData name="Kevin Hartman" userId="801a5cf5c13d3b0a" providerId="LiveId" clId="{BC4A1406-F9EC-4897-B3E3-B230504629B1}" dt="2025-06-04T18:06:18.904" v="86" actId="1076"/>
          <ac:picMkLst>
            <pc:docMk/>
            <pc:sldMk cId="2782155235" sldId="269"/>
            <ac:picMk id="15" creationId="{48B1730F-7809-F767-5158-B722ED500633}"/>
          </ac:picMkLst>
        </pc:picChg>
        <pc:picChg chg="add mod">
          <ac:chgData name="Kevin Hartman" userId="801a5cf5c13d3b0a" providerId="LiveId" clId="{BC4A1406-F9EC-4897-B3E3-B230504629B1}" dt="2025-06-04T18:07:04.156" v="90" actId="14100"/>
          <ac:picMkLst>
            <pc:docMk/>
            <pc:sldMk cId="2782155235" sldId="269"/>
            <ac:picMk id="17" creationId="{B6DABF54-A429-86FF-C330-63B42043388F}"/>
          </ac:picMkLst>
        </pc:picChg>
      </pc:sldChg>
      <pc:sldChg chg="addSp delSp modSp add mod">
        <pc:chgData name="Kevin Hartman" userId="801a5cf5c13d3b0a" providerId="LiveId" clId="{BC4A1406-F9EC-4897-B3E3-B230504629B1}" dt="2025-06-04T18:26:03.480" v="311" actId="1076"/>
        <pc:sldMkLst>
          <pc:docMk/>
          <pc:sldMk cId="781357860" sldId="270"/>
        </pc:sldMkLst>
        <pc:spChg chg="add mod">
          <ac:chgData name="Kevin Hartman" userId="801a5cf5c13d3b0a" providerId="LiveId" clId="{BC4A1406-F9EC-4897-B3E3-B230504629B1}" dt="2025-06-04T18:18:42.682" v="271" actId="1076"/>
          <ac:spMkLst>
            <pc:docMk/>
            <pc:sldMk cId="781357860" sldId="270"/>
            <ac:spMk id="2" creationId="{B9C3F6F5-2B3D-20FF-7F25-4678F946C9B1}"/>
          </ac:spMkLst>
        </pc:spChg>
        <pc:spChg chg="mod">
          <ac:chgData name="Kevin Hartman" userId="801a5cf5c13d3b0a" providerId="LiveId" clId="{BC4A1406-F9EC-4897-B3E3-B230504629B1}" dt="2025-06-04T18:13:52.229" v="203" actId="14100"/>
          <ac:spMkLst>
            <pc:docMk/>
            <pc:sldMk cId="781357860" sldId="270"/>
            <ac:spMk id="4" creationId="{48EE58FE-C40D-220C-5D97-06350A15A19D}"/>
          </ac:spMkLst>
        </pc:spChg>
        <pc:spChg chg="mod">
          <ac:chgData name="Kevin Hartman" userId="801a5cf5c13d3b0a" providerId="LiveId" clId="{BC4A1406-F9EC-4897-B3E3-B230504629B1}" dt="2025-06-04T18:18:42.682" v="271" actId="1076"/>
          <ac:spMkLst>
            <pc:docMk/>
            <pc:sldMk cId="781357860" sldId="270"/>
            <ac:spMk id="7" creationId="{CD8A7F9D-5F87-BFE2-BF4F-D508712969E7}"/>
          </ac:spMkLst>
        </pc:spChg>
        <pc:spChg chg="mod">
          <ac:chgData name="Kevin Hartman" userId="801a5cf5c13d3b0a" providerId="LiveId" clId="{BC4A1406-F9EC-4897-B3E3-B230504629B1}" dt="2025-06-04T18:13:49.600" v="202" actId="14100"/>
          <ac:spMkLst>
            <pc:docMk/>
            <pc:sldMk cId="781357860" sldId="270"/>
            <ac:spMk id="13" creationId="{C03F2CE7-378E-A3F7-6650-39236EFA3435}"/>
          </ac:spMkLst>
        </pc:spChg>
        <pc:spChg chg="add 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16" creationId="{98FE7D55-CFF1-79C2-5AFB-8F788B855B10}"/>
          </ac:spMkLst>
        </pc:spChg>
        <pc:spChg chg="add 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18" creationId="{4D432AF5-4A2E-B1E0-5BC3-97CFC52D8BDD}"/>
          </ac:spMkLst>
        </pc:spChg>
        <pc:spChg chg="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21" creationId="{D6D8C3A3-AE04-C9DB-6446-E6AE4C74380F}"/>
          </ac:spMkLst>
        </pc:spChg>
        <pc:spChg chg="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22" creationId="{DD83068B-957B-A284-CE08-9DC3B5EDF18B}"/>
          </ac:spMkLst>
        </pc:spChg>
        <pc:spChg chg="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23" creationId="{9D5A2168-842E-B78F-743D-7F6039984B10}"/>
          </ac:spMkLst>
        </pc:spChg>
        <pc:spChg chg="add mod">
          <ac:chgData name="Kevin Hartman" userId="801a5cf5c13d3b0a" providerId="LiveId" clId="{BC4A1406-F9EC-4897-B3E3-B230504629B1}" dt="2025-06-04T18:25:13.841" v="301" actId="1076"/>
          <ac:spMkLst>
            <pc:docMk/>
            <pc:sldMk cId="781357860" sldId="270"/>
            <ac:spMk id="33" creationId="{B95DE2EE-FD79-0475-E838-DD0A6DB16FFF}"/>
          </ac:spMkLst>
        </pc:spChg>
        <pc:spChg chg="add mod">
          <ac:chgData name="Kevin Hartman" userId="801a5cf5c13d3b0a" providerId="LiveId" clId="{BC4A1406-F9EC-4897-B3E3-B230504629B1}" dt="2025-06-04T18:26:03.480" v="311" actId="1076"/>
          <ac:spMkLst>
            <pc:docMk/>
            <pc:sldMk cId="781357860" sldId="270"/>
            <ac:spMk id="34" creationId="{1344BA10-1561-C0AD-79BB-2F31DABE354A}"/>
          </ac:spMkLst>
        </pc:spChg>
        <pc:spChg chg="add mod">
          <ac:chgData name="Kevin Hartman" userId="801a5cf5c13d3b0a" providerId="LiveId" clId="{BC4A1406-F9EC-4897-B3E3-B230504629B1}" dt="2025-06-04T18:25:51.395" v="308" actId="1076"/>
          <ac:spMkLst>
            <pc:docMk/>
            <pc:sldMk cId="781357860" sldId="270"/>
            <ac:spMk id="35" creationId="{203585AE-0AF2-BE48-BB06-3F3CD804BA87}"/>
          </ac:spMkLst>
        </pc:spChg>
        <pc:picChg chg="add 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5" creationId="{78D2D0A0-6BFF-9CEB-B877-2E4DBDE4D7CB}"/>
          </ac:picMkLst>
        </pc:picChg>
        <pc:picChg chg="mod">
          <ac:chgData name="Kevin Hartman" userId="801a5cf5c13d3b0a" providerId="LiveId" clId="{BC4A1406-F9EC-4897-B3E3-B230504629B1}" dt="2025-06-04T18:18:42.682" v="271" actId="1076"/>
          <ac:picMkLst>
            <pc:docMk/>
            <pc:sldMk cId="781357860" sldId="270"/>
            <ac:picMk id="6" creationId="{457C985D-0930-CBD2-22E1-D3DFD2C2B25C}"/>
          </ac:picMkLst>
        </pc:picChg>
        <pc:picChg chg="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9" creationId="{6D22F24C-92AB-A244-CD81-F4FC64AB4726}"/>
          </ac:picMkLst>
        </pc:picChg>
        <pc:picChg chg="add 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10" creationId="{EC2FFC4F-61A3-5B8F-94FB-24EB841434A2}"/>
          </ac:picMkLst>
        </pc:picChg>
        <pc:picChg chg="del mod">
          <ac:chgData name="Kevin Hartman" userId="801a5cf5c13d3b0a" providerId="LiveId" clId="{BC4A1406-F9EC-4897-B3E3-B230504629B1}" dt="2025-06-04T18:16:38.796" v="229" actId="478"/>
          <ac:picMkLst>
            <pc:docMk/>
            <pc:sldMk cId="781357860" sldId="270"/>
            <ac:picMk id="12" creationId="{CA327056-45B2-FE2D-E0FF-2E762A38C1C4}"/>
          </ac:picMkLst>
        </pc:picChg>
        <pc:picChg chg="add 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14" creationId="{D3B4051F-A01B-4EE2-AD4E-F303C1E88E0A}"/>
          </ac:picMkLst>
        </pc:picChg>
        <pc:picChg chg="del mod">
          <ac:chgData name="Kevin Hartman" userId="801a5cf5c13d3b0a" providerId="LiveId" clId="{BC4A1406-F9EC-4897-B3E3-B230504629B1}" dt="2025-06-04T18:16:35.290" v="227" actId="478"/>
          <ac:picMkLst>
            <pc:docMk/>
            <pc:sldMk cId="781357860" sldId="270"/>
            <ac:picMk id="15" creationId="{A43D500D-4B7F-3B2C-C0FA-77519BD38DE2}"/>
          </ac:picMkLst>
        </pc:picChg>
        <pc:picChg chg="del mod">
          <ac:chgData name="Kevin Hartman" userId="801a5cf5c13d3b0a" providerId="LiveId" clId="{BC4A1406-F9EC-4897-B3E3-B230504629B1}" dt="2025-06-04T18:16:20.746" v="222" actId="478"/>
          <ac:picMkLst>
            <pc:docMk/>
            <pc:sldMk cId="781357860" sldId="270"/>
            <ac:picMk id="17" creationId="{DE297D8F-7274-22A9-18F0-B6508E62144A}"/>
          </ac:picMkLst>
        </pc:picChg>
        <pc:picChg chg="add mod">
          <ac:chgData name="Kevin Hartman" userId="801a5cf5c13d3b0a" providerId="LiveId" clId="{BC4A1406-F9EC-4897-B3E3-B230504629B1}" dt="2025-06-04T18:23:42.570" v="282" actId="1076"/>
          <ac:picMkLst>
            <pc:docMk/>
            <pc:sldMk cId="781357860" sldId="270"/>
            <ac:picMk id="20" creationId="{085BEDD4-1EAF-8971-21BA-52B2B42BAB84}"/>
          </ac:picMkLst>
        </pc:picChg>
        <pc:picChg chg="add mod">
          <ac:chgData name="Kevin Hartman" userId="801a5cf5c13d3b0a" providerId="LiveId" clId="{BC4A1406-F9EC-4897-B3E3-B230504629B1}" dt="2025-06-04T18:26:03.480" v="311" actId="1076"/>
          <ac:picMkLst>
            <pc:docMk/>
            <pc:sldMk cId="781357860" sldId="270"/>
            <ac:picMk id="24" creationId="{0BCE0AE4-3AD8-821D-5E7E-0523305AEF52}"/>
          </ac:picMkLst>
        </pc:picChg>
        <pc:picChg chg="add mod">
          <ac:chgData name="Kevin Hartman" userId="801a5cf5c13d3b0a" providerId="LiveId" clId="{BC4A1406-F9EC-4897-B3E3-B230504629B1}" dt="2025-06-04T18:25:51.395" v="308" actId="1076"/>
          <ac:picMkLst>
            <pc:docMk/>
            <pc:sldMk cId="781357860" sldId="270"/>
            <ac:picMk id="25" creationId="{6892F983-C8B7-5155-483E-864F74306E6C}"/>
          </ac:picMkLst>
        </pc:picChg>
        <pc:picChg chg="add mod">
          <ac:chgData name="Kevin Hartman" userId="801a5cf5c13d3b0a" providerId="LiveId" clId="{BC4A1406-F9EC-4897-B3E3-B230504629B1}" dt="2025-06-04T18:23:56.035" v="284" actId="1076"/>
          <ac:picMkLst>
            <pc:docMk/>
            <pc:sldMk cId="781357860" sldId="270"/>
            <ac:picMk id="26" creationId="{C4D724D3-3F46-F6B2-2095-82D851E38BE5}"/>
          </ac:picMkLst>
        </pc:picChg>
        <pc:picChg chg="add mod">
          <ac:chgData name="Kevin Hartman" userId="801a5cf5c13d3b0a" providerId="LiveId" clId="{BC4A1406-F9EC-4897-B3E3-B230504629B1}" dt="2025-06-04T18:26:03.480" v="311" actId="1076"/>
          <ac:picMkLst>
            <pc:docMk/>
            <pc:sldMk cId="781357860" sldId="270"/>
            <ac:picMk id="27" creationId="{D2398007-7F32-8F28-853A-66818E3FE7A4}"/>
          </ac:picMkLst>
        </pc:picChg>
        <pc:picChg chg="add mod">
          <ac:chgData name="Kevin Hartman" userId="801a5cf5c13d3b0a" providerId="LiveId" clId="{BC4A1406-F9EC-4897-B3E3-B230504629B1}" dt="2025-06-04T18:25:51.395" v="308" actId="1076"/>
          <ac:picMkLst>
            <pc:docMk/>
            <pc:sldMk cId="781357860" sldId="270"/>
            <ac:picMk id="28" creationId="{D7DB3654-0E46-0362-794B-B14B26F343A2}"/>
          </ac:picMkLst>
        </pc:picChg>
        <pc:picChg chg="add mod">
          <ac:chgData name="Kevin Hartman" userId="801a5cf5c13d3b0a" providerId="LiveId" clId="{BC4A1406-F9EC-4897-B3E3-B230504629B1}" dt="2025-06-04T18:24:47.393" v="293" actId="1076"/>
          <ac:picMkLst>
            <pc:docMk/>
            <pc:sldMk cId="781357860" sldId="270"/>
            <ac:picMk id="30" creationId="{4C97E7D4-E4A0-6900-5D94-C4D3D2BA8CF6}"/>
          </ac:picMkLst>
        </pc:picChg>
        <pc:picChg chg="add mod">
          <ac:chgData name="Kevin Hartman" userId="801a5cf5c13d3b0a" providerId="LiveId" clId="{BC4A1406-F9EC-4897-B3E3-B230504629B1}" dt="2025-06-04T18:26:03.480" v="311" actId="1076"/>
          <ac:picMkLst>
            <pc:docMk/>
            <pc:sldMk cId="781357860" sldId="270"/>
            <ac:picMk id="31" creationId="{A1762CEA-A5CE-BFA1-C5CE-03B9C4D96A61}"/>
          </ac:picMkLst>
        </pc:picChg>
        <pc:picChg chg="add mod">
          <ac:chgData name="Kevin Hartman" userId="801a5cf5c13d3b0a" providerId="LiveId" clId="{BC4A1406-F9EC-4897-B3E3-B230504629B1}" dt="2025-06-04T18:25:51.395" v="308" actId="1076"/>
          <ac:picMkLst>
            <pc:docMk/>
            <pc:sldMk cId="781357860" sldId="270"/>
            <ac:picMk id="32" creationId="{9BCAB659-615E-AB3A-C1AC-404D38C2DC9B}"/>
          </ac:picMkLst>
        </pc:picChg>
      </pc:sldChg>
    </pc:docChg>
  </pc:docChgLst>
  <pc:docChgLst>
    <pc:chgData name="Kevin Hartman" userId="801a5cf5c13d3b0a" providerId="LiveId" clId="{560C9728-C4CA-42FD-A552-44E3802DEF9E}"/>
    <pc:docChg chg="undo custSel addSld delSld modSld">
      <pc:chgData name="Kevin Hartman" userId="801a5cf5c13d3b0a" providerId="LiveId" clId="{560C9728-C4CA-42FD-A552-44E3802DEF9E}" dt="2025-06-04T17:59:01.987" v="366" actId="478"/>
      <pc:docMkLst>
        <pc:docMk/>
      </pc:docMkLst>
      <pc:sldChg chg="addSp delSp modSp mod setBg">
        <pc:chgData name="Kevin Hartman" userId="801a5cf5c13d3b0a" providerId="LiveId" clId="{560C9728-C4CA-42FD-A552-44E3802DEF9E}" dt="2025-06-04T17:22:50.171" v="202" actId="6549"/>
        <pc:sldMkLst>
          <pc:docMk/>
          <pc:sldMk cId="954519515" sldId="258"/>
        </pc:sldMkLst>
        <pc:spChg chg="add mod">
          <ac:chgData name="Kevin Hartman" userId="801a5cf5c13d3b0a" providerId="LiveId" clId="{560C9728-C4CA-42FD-A552-44E3802DEF9E}" dt="2025-06-04T17:15:21.636" v="42" actId="20577"/>
          <ac:spMkLst>
            <pc:docMk/>
            <pc:sldMk cId="954519515" sldId="258"/>
            <ac:spMk id="2" creationId="{1D13DE1B-4EEE-602A-EBB4-D8092E1FEC05}"/>
          </ac:spMkLst>
        </pc:spChg>
        <pc:spChg chg="add del mod">
          <ac:chgData name="Kevin Hartman" userId="801a5cf5c13d3b0a" providerId="LiveId" clId="{560C9728-C4CA-42FD-A552-44E3802DEF9E}" dt="2025-06-04T17:15:25.005" v="43" actId="478"/>
          <ac:spMkLst>
            <pc:docMk/>
            <pc:sldMk cId="954519515" sldId="258"/>
            <ac:spMk id="3" creationId="{D6B3C2C9-340E-A445-FBD4-46C96FAE4A20}"/>
          </ac:spMkLst>
        </pc:spChg>
        <pc:spChg chg="del">
          <ac:chgData name="Kevin Hartman" userId="801a5cf5c13d3b0a" providerId="LiveId" clId="{560C9728-C4CA-42FD-A552-44E3802DEF9E}" dt="2025-06-04T17:15:18.512" v="35" actId="478"/>
          <ac:spMkLst>
            <pc:docMk/>
            <pc:sldMk cId="954519515" sldId="258"/>
            <ac:spMk id="4" creationId="{3049541A-46B1-BF95-06BF-F2FFBBA764A2}"/>
          </ac:spMkLst>
        </pc:spChg>
        <pc:spChg chg="add mod">
          <ac:chgData name="Kevin Hartman" userId="801a5cf5c13d3b0a" providerId="LiveId" clId="{560C9728-C4CA-42FD-A552-44E3802DEF9E}" dt="2025-06-04T17:22:50.171" v="202" actId="6549"/>
          <ac:spMkLst>
            <pc:docMk/>
            <pc:sldMk cId="954519515" sldId="258"/>
            <ac:spMk id="6" creationId="{EAC5B943-CC45-5C02-F4D7-FA59B215B8A0}"/>
          </ac:spMkLst>
        </pc:spChg>
      </pc:sldChg>
      <pc:sldChg chg="addSp delSp modSp mod">
        <pc:chgData name="Kevin Hartman" userId="801a5cf5c13d3b0a" providerId="LiveId" clId="{560C9728-C4CA-42FD-A552-44E3802DEF9E}" dt="2025-06-04T17:27:16.127" v="222" actId="1076"/>
        <pc:sldMkLst>
          <pc:docMk/>
          <pc:sldMk cId="1248774480" sldId="263"/>
        </pc:sldMkLst>
        <pc:spChg chg="mod">
          <ac:chgData name="Kevin Hartman" userId="801a5cf5c13d3b0a" providerId="LiveId" clId="{560C9728-C4CA-42FD-A552-44E3802DEF9E}" dt="2025-06-04T17:27:16.127" v="222" actId="1076"/>
          <ac:spMkLst>
            <pc:docMk/>
            <pc:sldMk cId="1248774480" sldId="263"/>
            <ac:spMk id="2" creationId="{BA7A8A93-3BBE-A12A-E9C3-ABDA3CF50B9D}"/>
          </ac:spMkLst>
        </pc:spChg>
        <pc:spChg chg="add mod">
          <ac:chgData name="Kevin Hartman" userId="801a5cf5c13d3b0a" providerId="LiveId" clId="{560C9728-C4CA-42FD-A552-44E3802DEF9E}" dt="2025-06-04T17:27:16.127" v="222" actId="1076"/>
          <ac:spMkLst>
            <pc:docMk/>
            <pc:sldMk cId="1248774480" sldId="263"/>
            <ac:spMk id="3" creationId="{11CC3BF7-259C-2995-3202-9C697E209A09}"/>
          </ac:spMkLst>
        </pc:spChg>
        <pc:spChg chg="mod">
          <ac:chgData name="Kevin Hartman" userId="801a5cf5c13d3b0a" providerId="LiveId" clId="{560C9728-C4CA-42FD-A552-44E3802DEF9E}" dt="2025-06-04T17:21:39.783" v="149" actId="2711"/>
          <ac:spMkLst>
            <pc:docMk/>
            <pc:sldMk cId="1248774480" sldId="263"/>
            <ac:spMk id="4" creationId="{1232D8E1-1481-925B-5C70-A16A1312B82E}"/>
          </ac:spMkLst>
        </pc:spChg>
        <pc:spChg chg="add del mod">
          <ac:chgData name="Kevin Hartman" userId="801a5cf5c13d3b0a" providerId="LiveId" clId="{560C9728-C4CA-42FD-A552-44E3802DEF9E}" dt="2025-06-04T17:18:44.464" v="82" actId="478"/>
          <ac:spMkLst>
            <pc:docMk/>
            <pc:sldMk cId="1248774480" sldId="263"/>
            <ac:spMk id="6" creationId="{08727D9C-8063-D1E5-8A4C-9C2D53EF58AA}"/>
          </ac:spMkLst>
        </pc:spChg>
        <pc:spChg chg="add del mod">
          <ac:chgData name="Kevin Hartman" userId="801a5cf5c13d3b0a" providerId="LiveId" clId="{560C9728-C4CA-42FD-A552-44E3802DEF9E}" dt="2025-06-04T17:18:45.426" v="83" actId="478"/>
          <ac:spMkLst>
            <pc:docMk/>
            <pc:sldMk cId="1248774480" sldId="263"/>
            <ac:spMk id="7" creationId="{0145407C-5C16-B56F-F1B6-FEFE7C2EA590}"/>
          </ac:spMkLst>
        </pc:spChg>
        <pc:spChg chg="mod">
          <ac:chgData name="Kevin Hartman" userId="801a5cf5c13d3b0a" providerId="LiveId" clId="{560C9728-C4CA-42FD-A552-44E3802DEF9E}" dt="2025-06-04T17:21:39.783" v="149" actId="2711"/>
          <ac:spMkLst>
            <pc:docMk/>
            <pc:sldMk cId="1248774480" sldId="263"/>
            <ac:spMk id="13" creationId="{337B0B52-79AD-5C96-DEB2-594D324EEE87}"/>
          </ac:spMkLst>
        </pc:spChg>
        <pc:graphicFrameChg chg="add del mod modGraphic">
          <ac:chgData name="Kevin Hartman" userId="801a5cf5c13d3b0a" providerId="LiveId" clId="{560C9728-C4CA-42FD-A552-44E3802DEF9E}" dt="2025-06-04T17:21:07.214" v="136" actId="478"/>
          <ac:graphicFrameMkLst>
            <pc:docMk/>
            <pc:sldMk cId="1248774480" sldId="263"/>
            <ac:graphicFrameMk id="8" creationId="{1D648A07-7F77-5235-354D-2B306E532C98}"/>
          </ac:graphicFrameMkLst>
        </pc:graphicFrameChg>
        <pc:graphicFrameChg chg="add mod modGraphic">
          <ac:chgData name="Kevin Hartman" userId="801a5cf5c13d3b0a" providerId="LiveId" clId="{560C9728-C4CA-42FD-A552-44E3802DEF9E}" dt="2025-06-04T17:27:16.127" v="222" actId="1076"/>
          <ac:graphicFrameMkLst>
            <pc:docMk/>
            <pc:sldMk cId="1248774480" sldId="263"/>
            <ac:graphicFrameMk id="9" creationId="{EB732463-894A-A3DA-82A6-C289C301631B}"/>
          </ac:graphicFrameMkLst>
        </pc:graphicFrameChg>
        <pc:graphicFrameChg chg="add mod modGraphic">
          <ac:chgData name="Kevin Hartman" userId="801a5cf5c13d3b0a" providerId="LiveId" clId="{560C9728-C4CA-42FD-A552-44E3802DEF9E}" dt="2025-06-04T17:27:16.127" v="222" actId="1076"/>
          <ac:graphicFrameMkLst>
            <pc:docMk/>
            <pc:sldMk cId="1248774480" sldId="263"/>
            <ac:graphicFrameMk id="10" creationId="{4437F7D9-B58A-B3C0-BD7E-B55ACA911F17}"/>
          </ac:graphicFrameMkLst>
        </pc:graphicFrameChg>
      </pc:sldChg>
      <pc:sldChg chg="modSp del mod">
        <pc:chgData name="Kevin Hartman" userId="801a5cf5c13d3b0a" providerId="LiveId" clId="{560C9728-C4CA-42FD-A552-44E3802DEF9E}" dt="2025-06-04T17:12:18.024" v="13" actId="2696"/>
        <pc:sldMkLst>
          <pc:docMk/>
          <pc:sldMk cId="4195808195" sldId="264"/>
        </pc:sldMkLst>
        <pc:spChg chg="mod">
          <ac:chgData name="Kevin Hartman" userId="801a5cf5c13d3b0a" providerId="LiveId" clId="{560C9728-C4CA-42FD-A552-44E3802DEF9E}" dt="2025-06-04T17:11:39.053" v="3" actId="14100"/>
          <ac:spMkLst>
            <pc:docMk/>
            <pc:sldMk cId="4195808195" sldId="264"/>
            <ac:spMk id="8" creationId="{326A7D00-C53D-EB49-446D-8F89EDA99BC4}"/>
          </ac:spMkLst>
        </pc:spChg>
      </pc:sldChg>
      <pc:sldChg chg="del">
        <pc:chgData name="Kevin Hartman" userId="801a5cf5c13d3b0a" providerId="LiveId" clId="{560C9728-C4CA-42FD-A552-44E3802DEF9E}" dt="2025-06-04T17:11:16.304" v="0" actId="2696"/>
        <pc:sldMkLst>
          <pc:docMk/>
          <pc:sldMk cId="436712146" sldId="265"/>
        </pc:sldMkLst>
      </pc:sldChg>
      <pc:sldChg chg="delSp del mod">
        <pc:chgData name="Kevin Hartman" userId="801a5cf5c13d3b0a" providerId="LiveId" clId="{560C9728-C4CA-42FD-A552-44E3802DEF9E}" dt="2025-06-04T17:12:06.607" v="11" actId="2696"/>
        <pc:sldMkLst>
          <pc:docMk/>
          <pc:sldMk cId="2611257862" sldId="266"/>
        </pc:sldMkLst>
        <pc:spChg chg="del">
          <ac:chgData name="Kevin Hartman" userId="801a5cf5c13d3b0a" providerId="LiveId" clId="{560C9728-C4CA-42FD-A552-44E3802DEF9E}" dt="2025-06-04T17:11:18.688" v="1" actId="478"/>
          <ac:spMkLst>
            <pc:docMk/>
            <pc:sldMk cId="2611257862" sldId="266"/>
            <ac:spMk id="8" creationId="{98547A92-5C18-7D0D-6797-545882808609}"/>
          </ac:spMkLst>
        </pc:spChg>
      </pc:sldChg>
      <pc:sldChg chg="delSp modSp add mod">
        <pc:chgData name="Kevin Hartman" userId="801a5cf5c13d3b0a" providerId="LiveId" clId="{560C9728-C4CA-42FD-A552-44E3802DEF9E}" dt="2025-06-04T17:23:30.586" v="216" actId="3064"/>
        <pc:sldMkLst>
          <pc:docMk/>
          <pc:sldMk cId="3610727685" sldId="267"/>
        </pc:sldMkLst>
        <pc:spChg chg="mod">
          <ac:chgData name="Kevin Hartman" userId="801a5cf5c13d3b0a" providerId="LiveId" clId="{560C9728-C4CA-42FD-A552-44E3802DEF9E}" dt="2025-06-04T17:23:30.586" v="216" actId="3064"/>
          <ac:spMkLst>
            <pc:docMk/>
            <pc:sldMk cId="3610727685" sldId="267"/>
            <ac:spMk id="3" creationId="{A218E740-3451-BBB6-1CB5-7117BB1F83D4}"/>
          </ac:spMkLst>
        </pc:spChg>
        <pc:spChg chg="mod">
          <ac:chgData name="Kevin Hartman" userId="801a5cf5c13d3b0a" providerId="LiveId" clId="{560C9728-C4CA-42FD-A552-44E3802DEF9E}" dt="2025-06-04T17:12:11.684" v="12" actId="1076"/>
          <ac:spMkLst>
            <pc:docMk/>
            <pc:sldMk cId="3610727685" sldId="267"/>
            <ac:spMk id="8" creationId="{56191F34-22CB-5DCC-979B-194A383B6CFB}"/>
          </ac:spMkLst>
        </pc:spChg>
        <pc:graphicFrameChg chg="del">
          <ac:chgData name="Kevin Hartman" userId="801a5cf5c13d3b0a" providerId="LiveId" clId="{560C9728-C4CA-42FD-A552-44E3802DEF9E}" dt="2025-06-04T17:11:45.451" v="5" actId="478"/>
          <ac:graphicFrameMkLst>
            <pc:docMk/>
            <pc:sldMk cId="3610727685" sldId="267"/>
            <ac:graphicFrameMk id="6" creationId="{C2FF4084-3C46-5DD1-9F41-8DD013EC193E}"/>
          </ac:graphicFrameMkLst>
        </pc:graphicFrameChg>
      </pc:sldChg>
      <pc:sldChg chg="addSp delSp modSp add mod setBg">
        <pc:chgData name="Kevin Hartman" userId="801a5cf5c13d3b0a" providerId="LiveId" clId="{560C9728-C4CA-42FD-A552-44E3802DEF9E}" dt="2025-06-04T17:59:01.987" v="366" actId="478"/>
        <pc:sldMkLst>
          <pc:docMk/>
          <pc:sldMk cId="343722355" sldId="268"/>
        </pc:sldMkLst>
        <pc:spChg chg="del">
          <ac:chgData name="Kevin Hartman" userId="801a5cf5c13d3b0a" providerId="LiveId" clId="{560C9728-C4CA-42FD-A552-44E3802DEF9E}" dt="2025-06-04T17:28:34.936" v="283" actId="478"/>
          <ac:spMkLst>
            <pc:docMk/>
            <pc:sldMk cId="343722355" sldId="268"/>
            <ac:spMk id="2" creationId="{3D78D00B-3F97-F9BF-7026-D2AF867D727B}"/>
          </ac:spMkLst>
        </pc:spChg>
        <pc:spChg chg="del">
          <ac:chgData name="Kevin Hartman" userId="801a5cf5c13d3b0a" providerId="LiveId" clId="{560C9728-C4CA-42FD-A552-44E3802DEF9E}" dt="2025-06-04T17:28:34.075" v="282" actId="478"/>
          <ac:spMkLst>
            <pc:docMk/>
            <pc:sldMk cId="343722355" sldId="268"/>
            <ac:spMk id="3" creationId="{03FFDE56-7248-E07D-5917-D48E9D7BC327}"/>
          </ac:spMkLst>
        </pc:spChg>
        <pc:spChg chg="add mod">
          <ac:chgData name="Kevin Hartman" userId="801a5cf5c13d3b0a" providerId="LiveId" clId="{560C9728-C4CA-42FD-A552-44E3802DEF9E}" dt="2025-06-04T17:56:58.388" v="337" actId="20577"/>
          <ac:spMkLst>
            <pc:docMk/>
            <pc:sldMk cId="343722355" sldId="268"/>
            <ac:spMk id="18" creationId="{FE38596D-1FFC-32BB-E1A9-7593E50E0252}"/>
          </ac:spMkLst>
        </pc:spChg>
        <pc:spChg chg="add mod">
          <ac:chgData name="Kevin Hartman" userId="801a5cf5c13d3b0a" providerId="LiveId" clId="{560C9728-C4CA-42FD-A552-44E3802DEF9E}" dt="2025-06-04T17:57:04.827" v="348" actId="20577"/>
          <ac:spMkLst>
            <pc:docMk/>
            <pc:sldMk cId="343722355" sldId="268"/>
            <ac:spMk id="19" creationId="{B66D7924-BC21-2561-1DCA-ED5C5EB8F11B}"/>
          </ac:spMkLst>
        </pc:spChg>
        <pc:spChg chg="add mod">
          <ac:chgData name="Kevin Hartman" userId="801a5cf5c13d3b0a" providerId="LiveId" clId="{560C9728-C4CA-42FD-A552-44E3802DEF9E}" dt="2025-06-04T17:57:16.928" v="365" actId="20577"/>
          <ac:spMkLst>
            <pc:docMk/>
            <pc:sldMk cId="343722355" sldId="268"/>
            <ac:spMk id="20" creationId="{CFFDD62D-4512-0ACE-E38E-945FB2536A02}"/>
          </ac:spMkLst>
        </pc:spChg>
        <pc:graphicFrameChg chg="del">
          <ac:chgData name="Kevin Hartman" userId="801a5cf5c13d3b0a" providerId="LiveId" clId="{560C9728-C4CA-42FD-A552-44E3802DEF9E}" dt="2025-06-04T17:27:21.749" v="224" actId="478"/>
          <ac:graphicFrameMkLst>
            <pc:docMk/>
            <pc:sldMk cId="343722355" sldId="268"/>
            <ac:graphicFrameMk id="9" creationId="{93EB031D-A704-BEA2-0A24-9BC6F1999C3B}"/>
          </ac:graphicFrameMkLst>
        </pc:graphicFrameChg>
        <pc:graphicFrameChg chg="mod modGraphic">
          <ac:chgData name="Kevin Hartman" userId="801a5cf5c13d3b0a" providerId="LiveId" clId="{560C9728-C4CA-42FD-A552-44E3802DEF9E}" dt="2025-06-04T17:31:38.969" v="302"/>
          <ac:graphicFrameMkLst>
            <pc:docMk/>
            <pc:sldMk cId="343722355" sldId="268"/>
            <ac:graphicFrameMk id="10" creationId="{115BA0E5-8744-F3D3-7B12-F315F2E9F1E9}"/>
          </ac:graphicFrameMkLst>
        </pc:graphicFrameChg>
        <pc:picChg chg="add mod">
          <ac:chgData name="Kevin Hartman" userId="801a5cf5c13d3b0a" providerId="LiveId" clId="{560C9728-C4CA-42FD-A552-44E3802DEF9E}" dt="2025-06-04T17:53:48.424" v="311"/>
          <ac:picMkLst>
            <pc:docMk/>
            <pc:sldMk cId="343722355" sldId="268"/>
            <ac:picMk id="6" creationId="{E95A8EEE-1D86-D572-A2B5-E9791F337675}"/>
          </ac:picMkLst>
        </pc:picChg>
        <pc:picChg chg="add del">
          <ac:chgData name="Kevin Hartman" userId="801a5cf5c13d3b0a" providerId="LiveId" clId="{560C9728-C4CA-42FD-A552-44E3802DEF9E}" dt="2025-06-04T17:54:00.300" v="313" actId="478"/>
          <ac:picMkLst>
            <pc:docMk/>
            <pc:sldMk cId="343722355" sldId="268"/>
            <ac:picMk id="8" creationId="{5FA86379-0D0A-F4A9-3D7A-95D2FB8C5956}"/>
          </ac:picMkLst>
        </pc:picChg>
        <pc:picChg chg="add del mod">
          <ac:chgData name="Kevin Hartman" userId="801a5cf5c13d3b0a" providerId="LiveId" clId="{560C9728-C4CA-42FD-A552-44E3802DEF9E}" dt="2025-06-04T17:54:23.330" v="317" actId="478"/>
          <ac:picMkLst>
            <pc:docMk/>
            <pc:sldMk cId="343722355" sldId="268"/>
            <ac:picMk id="12" creationId="{7B32E9E6-6931-A6D7-93CC-0243CB6F729A}"/>
          </ac:picMkLst>
        </pc:picChg>
        <pc:picChg chg="add del mod">
          <ac:chgData name="Kevin Hartman" userId="801a5cf5c13d3b0a" providerId="LiveId" clId="{560C9728-C4CA-42FD-A552-44E3802DEF9E}" dt="2025-06-04T17:54:56.186" v="322" actId="478"/>
          <ac:picMkLst>
            <pc:docMk/>
            <pc:sldMk cId="343722355" sldId="268"/>
            <ac:picMk id="15" creationId="{5AED0FF3-C1C7-4619-BDA4-01FC7773BCC9}"/>
          </ac:picMkLst>
        </pc:picChg>
        <pc:picChg chg="add del mod">
          <ac:chgData name="Kevin Hartman" userId="801a5cf5c13d3b0a" providerId="LiveId" clId="{560C9728-C4CA-42FD-A552-44E3802DEF9E}" dt="2025-06-04T17:59:01.987" v="366" actId="478"/>
          <ac:picMkLst>
            <pc:docMk/>
            <pc:sldMk cId="343722355" sldId="268"/>
            <ac:picMk id="17" creationId="{74EB07C1-A003-CD4E-16C1-EEF5CBD0BF3D}"/>
          </ac:picMkLst>
        </pc:picChg>
      </pc:sldChg>
    </pc:docChg>
  </pc:docChgLst>
  <pc:docChgLst>
    <pc:chgData name="Kevin Hartman" userId="801a5cf5c13d3b0a" providerId="LiveId" clId="{ADAA8B95-80A1-40DA-A1F8-147AEF01E009}"/>
    <pc:docChg chg="undo custSel addSld modSld sldOrd">
      <pc:chgData name="Kevin Hartman" userId="801a5cf5c13d3b0a" providerId="LiveId" clId="{ADAA8B95-80A1-40DA-A1F8-147AEF01E009}" dt="2025-06-04T17:10:52.960" v="708" actId="1076"/>
      <pc:docMkLst>
        <pc:docMk/>
      </pc:docMkLst>
      <pc:sldChg chg="addSp delSp modSp new mod">
        <pc:chgData name="Kevin Hartman" userId="801a5cf5c13d3b0a" providerId="LiveId" clId="{ADAA8B95-80A1-40DA-A1F8-147AEF01E009}" dt="2025-06-04T16:02:25.721" v="86" actId="2711"/>
        <pc:sldMkLst>
          <pc:docMk/>
          <pc:sldMk cId="2836899269" sldId="256"/>
        </pc:sldMkLst>
        <pc:spChg chg="add mod">
          <ac:chgData name="Kevin Hartman" userId="801a5cf5c13d3b0a" providerId="LiveId" clId="{ADAA8B95-80A1-40DA-A1F8-147AEF01E009}" dt="2025-06-04T16:00:48.949" v="77" actId="14100"/>
          <ac:spMkLst>
            <pc:docMk/>
            <pc:sldMk cId="2836899269" sldId="256"/>
            <ac:spMk id="2" creationId="{30E07E3E-2389-1A7C-05A2-62A973D1DA83}"/>
          </ac:spMkLst>
        </pc:spChg>
        <pc:spChg chg="del">
          <ac:chgData name="Kevin Hartman" userId="801a5cf5c13d3b0a" providerId="LiveId" clId="{ADAA8B95-80A1-40DA-A1F8-147AEF01E009}" dt="2025-06-04T15:48:01.803" v="1" actId="478"/>
          <ac:spMkLst>
            <pc:docMk/>
            <pc:sldMk cId="2836899269" sldId="256"/>
            <ac:spMk id="2" creationId="{670187FD-D122-5B1C-16A1-CE6DC2E9BB52}"/>
          </ac:spMkLst>
        </pc:spChg>
        <pc:spChg chg="add mod">
          <ac:chgData name="Kevin Hartman" userId="801a5cf5c13d3b0a" providerId="LiveId" clId="{ADAA8B95-80A1-40DA-A1F8-147AEF01E009}" dt="2025-06-04T16:00:37.917" v="70" actId="1076"/>
          <ac:spMkLst>
            <pc:docMk/>
            <pc:sldMk cId="2836899269" sldId="256"/>
            <ac:spMk id="3" creationId="{B5FAC32A-75AC-138A-0984-C81CC4D25332}"/>
          </ac:spMkLst>
        </pc:spChg>
        <pc:spChg chg="del">
          <ac:chgData name="Kevin Hartman" userId="801a5cf5c13d3b0a" providerId="LiveId" clId="{ADAA8B95-80A1-40DA-A1F8-147AEF01E009}" dt="2025-06-04T15:48:01.803" v="1" actId="478"/>
          <ac:spMkLst>
            <pc:docMk/>
            <pc:sldMk cId="2836899269" sldId="256"/>
            <ac:spMk id="3" creationId="{F8C132CB-1F7F-D539-F3F7-EC8CB015DA1F}"/>
          </ac:spMkLst>
        </pc:spChg>
        <pc:spChg chg="add mod">
          <ac:chgData name="Kevin Hartman" userId="801a5cf5c13d3b0a" providerId="LiveId" clId="{ADAA8B95-80A1-40DA-A1F8-147AEF01E009}" dt="2025-06-04T16:00:01.841" v="57" actId="255"/>
          <ac:spMkLst>
            <pc:docMk/>
            <pc:sldMk cId="2836899269" sldId="256"/>
            <ac:spMk id="4" creationId="{6D55E9F4-FE04-C3B5-C07E-E597464BB976}"/>
          </ac:spMkLst>
        </pc:spChg>
        <pc:spChg chg="add mod">
          <ac:chgData name="Kevin Hartman" userId="801a5cf5c13d3b0a" providerId="LiveId" clId="{ADAA8B95-80A1-40DA-A1F8-147AEF01E009}" dt="2025-06-04T16:01:12.383" v="78" actId="2711"/>
          <ac:spMkLst>
            <pc:docMk/>
            <pc:sldMk cId="2836899269" sldId="256"/>
            <ac:spMk id="5" creationId="{AC062CC0-7665-03F8-A4C9-64669ED57671}"/>
          </ac:spMkLst>
        </pc:spChg>
        <pc:spChg chg="add mod">
          <ac:chgData name="Kevin Hartman" userId="801a5cf5c13d3b0a" providerId="LiveId" clId="{ADAA8B95-80A1-40DA-A1F8-147AEF01E009}" dt="2025-06-04T16:01:47.451" v="81" actId="2711"/>
          <ac:spMkLst>
            <pc:docMk/>
            <pc:sldMk cId="2836899269" sldId="256"/>
            <ac:spMk id="6" creationId="{440606B5-FFB8-5E81-3724-649E8155CB20}"/>
          </ac:spMkLst>
        </pc:spChg>
        <pc:spChg chg="add mod">
          <ac:chgData name="Kevin Hartman" userId="801a5cf5c13d3b0a" providerId="LiveId" clId="{ADAA8B95-80A1-40DA-A1F8-147AEF01E009}" dt="2025-06-04T16:02:25.721" v="86" actId="2711"/>
          <ac:spMkLst>
            <pc:docMk/>
            <pc:sldMk cId="2836899269" sldId="256"/>
            <ac:spMk id="7" creationId="{FEA9C006-8C65-9EEF-F18A-16CBD7B82469}"/>
          </ac:spMkLst>
        </pc:spChg>
      </pc:sldChg>
      <pc:sldChg chg="addSp modSp add mod">
        <pc:chgData name="Kevin Hartman" userId="801a5cf5c13d3b0a" providerId="LiveId" clId="{ADAA8B95-80A1-40DA-A1F8-147AEF01E009}" dt="2025-06-04T17:01:15.554" v="517" actId="1076"/>
        <pc:sldMkLst>
          <pc:docMk/>
          <pc:sldMk cId="3488669899" sldId="257"/>
        </pc:sldMkLst>
        <pc:spChg chg="add mod">
          <ac:chgData name="Kevin Hartman" userId="801a5cf5c13d3b0a" providerId="LiveId" clId="{ADAA8B95-80A1-40DA-A1F8-147AEF01E009}" dt="2025-06-04T17:01:15.554" v="517" actId="1076"/>
          <ac:spMkLst>
            <pc:docMk/>
            <pc:sldMk cId="3488669899" sldId="257"/>
            <ac:spMk id="2" creationId="{04203674-B55E-63E2-1CAB-179101685FB7}"/>
          </ac:spMkLst>
        </pc:spChg>
      </pc:sldChg>
      <pc:sldChg chg="addSp delSp modSp new mod">
        <pc:chgData name="Kevin Hartman" userId="801a5cf5c13d3b0a" providerId="LiveId" clId="{ADAA8B95-80A1-40DA-A1F8-147AEF01E009}" dt="2025-06-04T17:00:50.354" v="486" actId="1076"/>
        <pc:sldMkLst>
          <pc:docMk/>
          <pc:sldMk cId="954519515" sldId="258"/>
        </pc:sldMkLst>
        <pc:spChg chg="del">
          <ac:chgData name="Kevin Hartman" userId="801a5cf5c13d3b0a" providerId="LiveId" clId="{ADAA8B95-80A1-40DA-A1F8-147AEF01E009}" dt="2025-06-04T16:02:42.671" v="88" actId="478"/>
          <ac:spMkLst>
            <pc:docMk/>
            <pc:sldMk cId="954519515" sldId="258"/>
            <ac:spMk id="2" creationId="{04078A03-DBE8-25B9-9AE0-BA0F1DCBB7C4}"/>
          </ac:spMkLst>
        </pc:spChg>
        <pc:spChg chg="del">
          <ac:chgData name="Kevin Hartman" userId="801a5cf5c13d3b0a" providerId="LiveId" clId="{ADAA8B95-80A1-40DA-A1F8-147AEF01E009}" dt="2025-06-04T16:02:42.671" v="88" actId="478"/>
          <ac:spMkLst>
            <pc:docMk/>
            <pc:sldMk cId="954519515" sldId="258"/>
            <ac:spMk id="3" creationId="{F000A51F-E875-43EF-71F0-8F1322C073D8}"/>
          </ac:spMkLst>
        </pc:spChg>
        <pc:spChg chg="add mod">
          <ac:chgData name="Kevin Hartman" userId="801a5cf5c13d3b0a" providerId="LiveId" clId="{ADAA8B95-80A1-40DA-A1F8-147AEF01E009}" dt="2025-06-04T17:00:50.354" v="486" actId="1076"/>
          <ac:spMkLst>
            <pc:docMk/>
            <pc:sldMk cId="954519515" sldId="258"/>
            <ac:spMk id="4" creationId="{3049541A-46B1-BF95-06BF-F2FFBBA764A2}"/>
          </ac:spMkLst>
        </pc:spChg>
        <pc:spChg chg="add mod">
          <ac:chgData name="Kevin Hartman" userId="801a5cf5c13d3b0a" providerId="LiveId" clId="{ADAA8B95-80A1-40DA-A1F8-147AEF01E009}" dt="2025-06-04T16:04:01.627" v="166" actId="2711"/>
          <ac:spMkLst>
            <pc:docMk/>
            <pc:sldMk cId="954519515" sldId="258"/>
            <ac:spMk id="5" creationId="{A3FE0719-8C40-98EB-48A7-F837A7D651C3}"/>
          </ac:spMkLst>
        </pc:spChg>
      </pc:sldChg>
      <pc:sldChg chg="addSp delSp modSp new mod setBg">
        <pc:chgData name="Kevin Hartman" userId="801a5cf5c13d3b0a" providerId="LiveId" clId="{ADAA8B95-80A1-40DA-A1F8-147AEF01E009}" dt="2025-06-04T16:52:51.152" v="362" actId="1036"/>
        <pc:sldMkLst>
          <pc:docMk/>
          <pc:sldMk cId="3613486340" sldId="259"/>
        </pc:sldMkLst>
        <pc:spChg chg="del">
          <ac:chgData name="Kevin Hartman" userId="801a5cf5c13d3b0a" providerId="LiveId" clId="{ADAA8B95-80A1-40DA-A1F8-147AEF01E009}" dt="2025-06-04T16:03:50.143" v="164" actId="478"/>
          <ac:spMkLst>
            <pc:docMk/>
            <pc:sldMk cId="3613486340" sldId="259"/>
            <ac:spMk id="2" creationId="{16B74DD7-49C3-6DE5-DC49-F1DFA598947C}"/>
          </ac:spMkLst>
        </pc:spChg>
        <pc:spChg chg="del">
          <ac:chgData name="Kevin Hartman" userId="801a5cf5c13d3b0a" providerId="LiveId" clId="{ADAA8B95-80A1-40DA-A1F8-147AEF01E009}" dt="2025-06-04T16:03:50.143" v="164" actId="478"/>
          <ac:spMkLst>
            <pc:docMk/>
            <pc:sldMk cId="3613486340" sldId="259"/>
            <ac:spMk id="3" creationId="{21FCEBBA-5045-5783-77FA-18FF1DA95F9B}"/>
          </ac:spMkLst>
        </pc:spChg>
        <pc:spChg chg="add mod">
          <ac:chgData name="Kevin Hartman" userId="801a5cf5c13d3b0a" providerId="LiveId" clId="{ADAA8B95-80A1-40DA-A1F8-147AEF01E009}" dt="2025-06-04T16:50:24.311" v="269" actId="2711"/>
          <ac:spMkLst>
            <pc:docMk/>
            <pc:sldMk cId="3613486340" sldId="259"/>
            <ac:spMk id="4" creationId="{EBC323BF-1144-0D0E-3A43-E2F13F13E800}"/>
          </ac:spMkLst>
        </pc:spChg>
        <pc:spChg chg="add mod ord">
          <ac:chgData name="Kevin Hartman" userId="801a5cf5c13d3b0a" providerId="LiveId" clId="{ADAA8B95-80A1-40DA-A1F8-147AEF01E009}" dt="2025-06-04T16:52:51.152" v="362" actId="1036"/>
          <ac:spMkLst>
            <pc:docMk/>
            <pc:sldMk cId="3613486340" sldId="259"/>
            <ac:spMk id="9" creationId="{65A0A78B-D2D8-FA3A-3D1A-03AE36356FEC}"/>
          </ac:spMkLst>
        </pc:spChg>
        <pc:spChg chg="add mod">
          <ac:chgData name="Kevin Hartman" userId="801a5cf5c13d3b0a" providerId="LiveId" clId="{ADAA8B95-80A1-40DA-A1F8-147AEF01E009}" dt="2025-06-04T16:51:09.755" v="338" actId="1036"/>
          <ac:spMkLst>
            <pc:docMk/>
            <pc:sldMk cId="3613486340" sldId="259"/>
            <ac:spMk id="13" creationId="{5D4B33AC-6CCE-0FAC-7E8F-D6F959441A43}"/>
          </ac:spMkLst>
        </pc:spChg>
        <pc:grpChg chg="add mod">
          <ac:chgData name="Kevin Hartman" userId="801a5cf5c13d3b0a" providerId="LiveId" clId="{ADAA8B95-80A1-40DA-A1F8-147AEF01E009}" dt="2025-06-04T16:37:22.724" v="241" actId="962"/>
          <ac:grpSpMkLst>
            <pc:docMk/>
            <pc:sldMk cId="3613486340" sldId="259"/>
            <ac:grpSpMk id="12" creationId="{65B8D7F6-F377-4CC2-5593-62A3F2FB79E5}"/>
          </ac:grpSpMkLst>
        </pc:grpChg>
        <pc:picChg chg="add del mod">
          <ac:chgData name="Kevin Hartman" userId="801a5cf5c13d3b0a" providerId="LiveId" clId="{ADAA8B95-80A1-40DA-A1F8-147AEF01E009}" dt="2025-06-04T16:31:06.529" v="180" actId="478"/>
          <ac:picMkLst>
            <pc:docMk/>
            <pc:sldMk cId="3613486340" sldId="259"/>
            <ac:picMk id="6" creationId="{40A9E6AE-E8F9-7C32-0A67-714FB318D6D0}"/>
          </ac:picMkLst>
        </pc:picChg>
        <pc:picChg chg="add del mod">
          <ac:chgData name="Kevin Hartman" userId="801a5cf5c13d3b0a" providerId="LiveId" clId="{ADAA8B95-80A1-40DA-A1F8-147AEF01E009}" dt="2025-06-04T16:32:54.698" v="194" actId="478"/>
          <ac:picMkLst>
            <pc:docMk/>
            <pc:sldMk cId="3613486340" sldId="259"/>
            <ac:picMk id="8" creationId="{B75E7EE9-F656-CC5E-D81A-DF58864D45A8}"/>
          </ac:picMkLst>
        </pc:picChg>
        <pc:picChg chg="add mod">
          <ac:chgData name="Kevin Hartman" userId="801a5cf5c13d3b0a" providerId="LiveId" clId="{ADAA8B95-80A1-40DA-A1F8-147AEF01E009}" dt="2025-06-04T16:36:51.887" v="236" actId="1440"/>
          <ac:picMkLst>
            <pc:docMk/>
            <pc:sldMk cId="3613486340" sldId="259"/>
            <ac:picMk id="11" creationId="{F932E47C-0D69-E7B1-C437-A7260A89C3AE}"/>
          </ac:picMkLst>
        </pc:picChg>
      </pc:sldChg>
      <pc:sldChg chg="addSp delSp modSp new mod setBg">
        <pc:chgData name="Kevin Hartman" userId="801a5cf5c13d3b0a" providerId="LiveId" clId="{ADAA8B95-80A1-40DA-A1F8-147AEF01E009}" dt="2025-06-04T17:00:05.178" v="466" actId="164"/>
        <pc:sldMkLst>
          <pc:docMk/>
          <pc:sldMk cId="1643268520" sldId="260"/>
        </pc:sldMkLst>
        <pc:spChg chg="del">
          <ac:chgData name="Kevin Hartman" userId="801a5cf5c13d3b0a" providerId="LiveId" clId="{ADAA8B95-80A1-40DA-A1F8-147AEF01E009}" dt="2025-06-04T16:04:09.746" v="168" actId="478"/>
          <ac:spMkLst>
            <pc:docMk/>
            <pc:sldMk cId="1643268520" sldId="260"/>
            <ac:spMk id="2" creationId="{4E1C4004-9125-4B25-A26A-052F0141FCA0}"/>
          </ac:spMkLst>
        </pc:spChg>
        <pc:spChg chg="del">
          <ac:chgData name="Kevin Hartman" userId="801a5cf5c13d3b0a" providerId="LiveId" clId="{ADAA8B95-80A1-40DA-A1F8-147AEF01E009}" dt="2025-06-04T16:04:09.746" v="168" actId="478"/>
          <ac:spMkLst>
            <pc:docMk/>
            <pc:sldMk cId="1643268520" sldId="260"/>
            <ac:spMk id="3" creationId="{B42A782C-F87F-2B75-EE3A-211BE41B3EDD}"/>
          </ac:spMkLst>
        </pc:spChg>
        <pc:spChg chg="add mod">
          <ac:chgData name="Kevin Hartman" userId="801a5cf5c13d3b0a" providerId="LiveId" clId="{ADAA8B95-80A1-40DA-A1F8-147AEF01E009}" dt="2025-06-04T16:50:28.047" v="270" actId="2711"/>
          <ac:spMkLst>
            <pc:docMk/>
            <pc:sldMk cId="1643268520" sldId="260"/>
            <ac:spMk id="4" creationId="{6CE9D511-9C03-2D60-DBFE-F6F36795CAE7}"/>
          </ac:spMkLst>
        </pc:spChg>
        <pc:spChg chg="add mod">
          <ac:chgData name="Kevin Hartman" userId="801a5cf5c13d3b0a" providerId="LiveId" clId="{ADAA8B95-80A1-40DA-A1F8-147AEF01E009}" dt="2025-06-04T17:00:05.178" v="466" actId="164"/>
          <ac:spMkLst>
            <pc:docMk/>
            <pc:sldMk cId="1643268520" sldId="260"/>
            <ac:spMk id="7" creationId="{EB3A4B25-FB46-6712-9A52-F8AEB364BE09}"/>
          </ac:spMkLst>
        </pc:spChg>
        <pc:spChg chg="add mod">
          <ac:chgData name="Kevin Hartman" userId="801a5cf5c13d3b0a" providerId="LiveId" clId="{ADAA8B95-80A1-40DA-A1F8-147AEF01E009}" dt="2025-06-04T16:53:20.044" v="402" actId="20577"/>
          <ac:spMkLst>
            <pc:docMk/>
            <pc:sldMk cId="1643268520" sldId="260"/>
            <ac:spMk id="8" creationId="{996DC96C-6D44-6D7E-EE33-1E9879344E17}"/>
          </ac:spMkLst>
        </pc:spChg>
        <pc:grpChg chg="add mod">
          <ac:chgData name="Kevin Hartman" userId="801a5cf5c13d3b0a" providerId="LiveId" clId="{ADAA8B95-80A1-40DA-A1F8-147AEF01E009}" dt="2025-06-04T17:00:05.178" v="466" actId="164"/>
          <ac:grpSpMkLst>
            <pc:docMk/>
            <pc:sldMk cId="1643268520" sldId="260"/>
            <ac:grpSpMk id="9" creationId="{57853EBB-DC6C-C762-D405-17B6ACC09874}"/>
          </ac:grpSpMkLst>
        </pc:grpChg>
        <pc:picChg chg="add mod">
          <ac:chgData name="Kevin Hartman" userId="801a5cf5c13d3b0a" providerId="LiveId" clId="{ADAA8B95-80A1-40DA-A1F8-147AEF01E009}" dt="2025-06-04T17:00:05.178" v="466" actId="164"/>
          <ac:picMkLst>
            <pc:docMk/>
            <pc:sldMk cId="1643268520" sldId="260"/>
            <ac:picMk id="6" creationId="{1F8FF5E7-F41E-2580-5B35-240914B37106}"/>
          </ac:picMkLst>
        </pc:picChg>
      </pc:sldChg>
      <pc:sldChg chg="addSp delSp modSp add mod">
        <pc:chgData name="Kevin Hartman" userId="801a5cf5c13d3b0a" providerId="LiveId" clId="{ADAA8B95-80A1-40DA-A1F8-147AEF01E009}" dt="2025-06-04T17:00:09.036" v="467" actId="164"/>
        <pc:sldMkLst>
          <pc:docMk/>
          <pc:sldMk cId="1100532634" sldId="261"/>
        </pc:sldMkLst>
        <pc:spChg chg="add mod">
          <ac:chgData name="Kevin Hartman" userId="801a5cf5c13d3b0a" providerId="LiveId" clId="{ADAA8B95-80A1-40DA-A1F8-147AEF01E009}" dt="2025-06-04T16:54:04.783" v="405"/>
          <ac:spMkLst>
            <pc:docMk/>
            <pc:sldMk cId="1100532634" sldId="261"/>
            <ac:spMk id="2" creationId="{3ADD7CBD-4E25-17CA-5954-C6D6DEA02D5C}"/>
          </ac:spMkLst>
        </pc:spChg>
        <pc:spChg chg="add mod">
          <ac:chgData name="Kevin Hartman" userId="801a5cf5c13d3b0a" providerId="LiveId" clId="{ADAA8B95-80A1-40DA-A1F8-147AEF01E009}" dt="2025-06-04T16:54:11.911" v="420" actId="20577"/>
          <ac:spMkLst>
            <pc:docMk/>
            <pc:sldMk cId="1100532634" sldId="261"/>
            <ac:spMk id="3" creationId="{EFA5EF99-FF20-5C32-AC4A-2225734733E7}"/>
          </ac:spMkLst>
        </pc:spChg>
        <pc:spChg chg="del mod">
          <ac:chgData name="Kevin Hartman" userId="801a5cf5c13d3b0a" providerId="LiveId" clId="{ADAA8B95-80A1-40DA-A1F8-147AEF01E009}" dt="2025-06-04T16:54:04.467" v="404" actId="478"/>
          <ac:spMkLst>
            <pc:docMk/>
            <pc:sldMk cId="1100532634" sldId="261"/>
            <ac:spMk id="4" creationId="{AA6CB7A9-4BE7-DE38-1DF1-3AD4FE4A5446}"/>
          </ac:spMkLst>
        </pc:spChg>
        <pc:spChg chg="del">
          <ac:chgData name="Kevin Hartman" userId="801a5cf5c13d3b0a" providerId="LiveId" clId="{ADAA8B95-80A1-40DA-A1F8-147AEF01E009}" dt="2025-06-04T16:50:12.528" v="268" actId="478"/>
          <ac:spMkLst>
            <pc:docMk/>
            <pc:sldMk cId="1100532634" sldId="261"/>
            <ac:spMk id="7" creationId="{14782269-D827-0106-7AA7-C80B104EAB95}"/>
          </ac:spMkLst>
        </pc:spChg>
        <pc:spChg chg="add del mod">
          <ac:chgData name="Kevin Hartman" userId="801a5cf5c13d3b0a" providerId="LiveId" clId="{ADAA8B95-80A1-40DA-A1F8-147AEF01E009}" dt="2025-06-04T16:57:05.454" v="438" actId="478"/>
          <ac:spMkLst>
            <pc:docMk/>
            <pc:sldMk cId="1100532634" sldId="261"/>
            <ac:spMk id="8" creationId="{B8AA79D0-A455-A25F-7A51-100B5431B80F}"/>
          </ac:spMkLst>
        </pc:spChg>
        <pc:spChg chg="add mod">
          <ac:chgData name="Kevin Hartman" userId="801a5cf5c13d3b0a" providerId="LiveId" clId="{ADAA8B95-80A1-40DA-A1F8-147AEF01E009}" dt="2025-06-04T17:00:09.036" v="467" actId="164"/>
          <ac:spMkLst>
            <pc:docMk/>
            <pc:sldMk cId="1100532634" sldId="261"/>
            <ac:spMk id="13" creationId="{F2263DB6-064E-8954-E7EE-D3F06AAF4352}"/>
          </ac:spMkLst>
        </pc:spChg>
        <pc:grpChg chg="add mod">
          <ac:chgData name="Kevin Hartman" userId="801a5cf5c13d3b0a" providerId="LiveId" clId="{ADAA8B95-80A1-40DA-A1F8-147AEF01E009}" dt="2025-06-04T17:00:09.036" v="467" actId="164"/>
          <ac:grpSpMkLst>
            <pc:docMk/>
            <pc:sldMk cId="1100532634" sldId="261"/>
            <ac:grpSpMk id="14" creationId="{58C54F7B-5E1B-10AA-5B35-D6D223039116}"/>
          </ac:grpSpMkLst>
        </pc:grpChg>
        <pc:picChg chg="del">
          <ac:chgData name="Kevin Hartman" userId="801a5cf5c13d3b0a" providerId="LiveId" clId="{ADAA8B95-80A1-40DA-A1F8-147AEF01E009}" dt="2025-06-04T16:50:11.154" v="267" actId="478"/>
          <ac:picMkLst>
            <pc:docMk/>
            <pc:sldMk cId="1100532634" sldId="261"/>
            <ac:picMk id="6" creationId="{14A261FE-3C26-B056-09C3-19D2D5B7EF11}"/>
          </ac:picMkLst>
        </pc:picChg>
        <pc:picChg chg="add mod">
          <ac:chgData name="Kevin Hartman" userId="801a5cf5c13d3b0a" providerId="LiveId" clId="{ADAA8B95-80A1-40DA-A1F8-147AEF01E009}" dt="2025-06-04T17:00:09.036" v="467" actId="164"/>
          <ac:picMkLst>
            <pc:docMk/>
            <pc:sldMk cId="1100532634" sldId="261"/>
            <ac:picMk id="10" creationId="{06374C7C-F1B3-01AA-5A54-507558840C54}"/>
          </ac:picMkLst>
        </pc:picChg>
        <pc:picChg chg="add mod">
          <ac:chgData name="Kevin Hartman" userId="801a5cf5c13d3b0a" providerId="LiveId" clId="{ADAA8B95-80A1-40DA-A1F8-147AEF01E009}" dt="2025-06-04T16:56:54.243" v="434"/>
          <ac:picMkLst>
            <pc:docMk/>
            <pc:sldMk cId="1100532634" sldId="261"/>
            <ac:picMk id="12" creationId="{E576D8CD-2305-67CC-CC31-EFDB8A913E0A}"/>
          </ac:picMkLst>
        </pc:picChg>
      </pc:sldChg>
      <pc:sldChg chg="add">
        <pc:chgData name="Kevin Hartman" userId="801a5cf5c13d3b0a" providerId="LiveId" clId="{ADAA8B95-80A1-40DA-A1F8-147AEF01E009}" dt="2025-06-04T16:54:16.709" v="421" actId="2890"/>
        <pc:sldMkLst>
          <pc:docMk/>
          <pc:sldMk cId="1970963872" sldId="262"/>
        </pc:sldMkLst>
      </pc:sldChg>
      <pc:sldChg chg="addSp delSp modSp add mod ord">
        <pc:chgData name="Kevin Hartman" userId="801a5cf5c13d3b0a" providerId="LiveId" clId="{ADAA8B95-80A1-40DA-A1F8-147AEF01E009}" dt="2025-06-04T17:00:44.233" v="485" actId="14100"/>
        <pc:sldMkLst>
          <pc:docMk/>
          <pc:sldMk cId="1248774480" sldId="263"/>
        </pc:sldMkLst>
        <pc:spChg chg="add mod">
          <ac:chgData name="Kevin Hartman" userId="801a5cf5c13d3b0a" providerId="LiveId" clId="{ADAA8B95-80A1-40DA-A1F8-147AEF01E009}" dt="2025-06-04T17:00:44.233" v="485" actId="14100"/>
          <ac:spMkLst>
            <pc:docMk/>
            <pc:sldMk cId="1248774480" sldId="263"/>
            <ac:spMk id="2" creationId="{BA7A8A93-3BBE-A12A-E9C3-ABDA3CF50B9D}"/>
          </ac:spMkLst>
        </pc:spChg>
        <pc:grpChg chg="del">
          <ac:chgData name="Kevin Hartman" userId="801a5cf5c13d3b0a" providerId="LiveId" clId="{ADAA8B95-80A1-40DA-A1F8-147AEF01E009}" dt="2025-06-04T16:59:58.373" v="465" actId="478"/>
          <ac:grpSpMkLst>
            <pc:docMk/>
            <pc:sldMk cId="1248774480" sldId="263"/>
            <ac:grpSpMk id="12" creationId="{9499F3FE-E795-1E35-5152-15459A1D0777}"/>
          </ac:grpSpMkLst>
        </pc:grpChg>
      </pc:sldChg>
      <pc:sldChg chg="addSp delSp modSp add mod setBg">
        <pc:chgData name="Kevin Hartman" userId="801a5cf5c13d3b0a" providerId="LiveId" clId="{ADAA8B95-80A1-40DA-A1F8-147AEF01E009}" dt="2025-06-04T17:08:02.521" v="678" actId="478"/>
        <pc:sldMkLst>
          <pc:docMk/>
          <pc:sldMk cId="4195808195" sldId="264"/>
        </pc:sldMkLst>
        <pc:spChg chg="add mod">
          <ac:chgData name="Kevin Hartman" userId="801a5cf5c13d3b0a" providerId="LiveId" clId="{ADAA8B95-80A1-40DA-A1F8-147AEF01E009}" dt="2025-06-04T17:04:07.067" v="585" actId="1076"/>
          <ac:spMkLst>
            <pc:docMk/>
            <pc:sldMk cId="4195808195" sldId="264"/>
            <ac:spMk id="3" creationId="{B2CA44F8-8587-138E-27BA-D7A6B64F750C}"/>
          </ac:spMkLst>
        </pc:spChg>
        <pc:spChg chg="add del mod">
          <ac:chgData name="Kevin Hartman" userId="801a5cf5c13d3b0a" providerId="LiveId" clId="{ADAA8B95-80A1-40DA-A1F8-147AEF01E009}" dt="2025-06-04T17:04:01.473" v="584" actId="478"/>
          <ac:spMkLst>
            <pc:docMk/>
            <pc:sldMk cId="4195808195" sldId="264"/>
            <ac:spMk id="5" creationId="{281A8942-80BE-434C-5E8A-29740EDDED61}"/>
          </ac:spMkLst>
        </pc:spChg>
        <pc:spChg chg="add mod">
          <ac:chgData name="Kevin Hartman" userId="801a5cf5c13d3b0a" providerId="LiveId" clId="{ADAA8B95-80A1-40DA-A1F8-147AEF01E009}" dt="2025-06-04T17:07:57.776" v="676" actId="1076"/>
          <ac:spMkLst>
            <pc:docMk/>
            <pc:sldMk cId="4195808195" sldId="264"/>
            <ac:spMk id="8" creationId="{326A7D00-C53D-EB49-446D-8F89EDA99BC4}"/>
          </ac:spMkLst>
        </pc:spChg>
        <pc:graphicFrameChg chg="add mod modGraphic">
          <ac:chgData name="Kevin Hartman" userId="801a5cf5c13d3b0a" providerId="LiveId" clId="{ADAA8B95-80A1-40DA-A1F8-147AEF01E009}" dt="2025-06-04T17:06:17.785" v="631" actId="14734"/>
          <ac:graphicFrameMkLst>
            <pc:docMk/>
            <pc:sldMk cId="4195808195" sldId="264"/>
            <ac:graphicFrameMk id="6" creationId="{33D441A1-1EB3-CCA6-3DBB-523AC01907AC}"/>
          </ac:graphicFrameMkLst>
        </pc:graphicFrameChg>
        <pc:graphicFrameChg chg="add del mod modGraphic">
          <ac:chgData name="Kevin Hartman" userId="801a5cf5c13d3b0a" providerId="LiveId" clId="{ADAA8B95-80A1-40DA-A1F8-147AEF01E009}" dt="2025-06-04T17:08:02.521" v="678" actId="478"/>
          <ac:graphicFrameMkLst>
            <pc:docMk/>
            <pc:sldMk cId="4195808195" sldId="264"/>
            <ac:graphicFrameMk id="9" creationId="{310BD4C2-3D38-92F3-B44F-5764178A91BA}"/>
          </ac:graphicFrameMkLst>
        </pc:graphicFrameChg>
      </pc:sldChg>
      <pc:sldChg chg="addSp delSp modSp add mod">
        <pc:chgData name="Kevin Hartman" userId="801a5cf5c13d3b0a" providerId="LiveId" clId="{ADAA8B95-80A1-40DA-A1F8-147AEF01E009}" dt="2025-06-04T17:08:51.764" v="687"/>
        <pc:sldMkLst>
          <pc:docMk/>
          <pc:sldMk cId="436712146" sldId="265"/>
        </pc:sldMkLst>
        <pc:graphicFrameChg chg="add mod modGraphic">
          <ac:chgData name="Kevin Hartman" userId="801a5cf5c13d3b0a" providerId="LiveId" clId="{ADAA8B95-80A1-40DA-A1F8-147AEF01E009}" dt="2025-06-04T17:08:51.764" v="687"/>
          <ac:graphicFrameMkLst>
            <pc:docMk/>
            <pc:sldMk cId="436712146" sldId="265"/>
            <ac:graphicFrameMk id="2" creationId="{58A7B81F-9400-6D4E-51FF-62262106ED0E}"/>
          </ac:graphicFrameMkLst>
        </pc:graphicFrameChg>
        <pc:graphicFrameChg chg="del">
          <ac:chgData name="Kevin Hartman" userId="801a5cf5c13d3b0a" providerId="LiveId" clId="{ADAA8B95-80A1-40DA-A1F8-147AEF01E009}" dt="2025-06-04T17:08:06.770" v="679" actId="478"/>
          <ac:graphicFrameMkLst>
            <pc:docMk/>
            <pc:sldMk cId="436712146" sldId="265"/>
            <ac:graphicFrameMk id="6" creationId="{5E18EABD-51DB-91CE-6040-730452FDBE02}"/>
          </ac:graphicFrameMkLst>
        </pc:graphicFrameChg>
        <pc:graphicFrameChg chg="mod modGraphic">
          <ac:chgData name="Kevin Hartman" userId="801a5cf5c13d3b0a" providerId="LiveId" clId="{ADAA8B95-80A1-40DA-A1F8-147AEF01E009}" dt="2025-06-04T17:08:17.061" v="681" actId="14734"/>
          <ac:graphicFrameMkLst>
            <pc:docMk/>
            <pc:sldMk cId="436712146" sldId="265"/>
            <ac:graphicFrameMk id="9" creationId="{708392FF-0B7A-51BF-9A3F-D6B675EF018B}"/>
          </ac:graphicFrameMkLst>
        </pc:graphicFrameChg>
      </pc:sldChg>
      <pc:sldChg chg="modSp add mod">
        <pc:chgData name="Kevin Hartman" userId="801a5cf5c13d3b0a" providerId="LiveId" clId="{ADAA8B95-80A1-40DA-A1F8-147AEF01E009}" dt="2025-06-04T17:10:52.960" v="708" actId="1076"/>
        <pc:sldMkLst>
          <pc:docMk/>
          <pc:sldMk cId="2611257862" sldId="266"/>
        </pc:sldMkLst>
        <pc:graphicFrameChg chg="mod modGraphic">
          <ac:chgData name="Kevin Hartman" userId="801a5cf5c13d3b0a" providerId="LiveId" clId="{ADAA8B95-80A1-40DA-A1F8-147AEF01E009}" dt="2025-06-04T17:10:52.960" v="708" actId="1076"/>
          <ac:graphicFrameMkLst>
            <pc:docMk/>
            <pc:sldMk cId="2611257862" sldId="266"/>
            <ac:graphicFrameMk id="2" creationId="{A2F04224-C822-8667-5667-6E2AA4A31567}"/>
          </ac:graphicFrameMkLst>
        </pc:graphicFrameChg>
        <pc:graphicFrameChg chg="mod modGraphic">
          <ac:chgData name="Kevin Hartman" userId="801a5cf5c13d3b0a" providerId="LiveId" clId="{ADAA8B95-80A1-40DA-A1F8-147AEF01E009}" dt="2025-06-04T17:10:52.960" v="708" actId="1076"/>
          <ac:graphicFrameMkLst>
            <pc:docMk/>
            <pc:sldMk cId="2611257862" sldId="266"/>
            <ac:graphicFrameMk id="9" creationId="{FC599C76-5BBF-0C59-9A74-C8EB3933E4A6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23405-3004-4FB4-9001-A4AE165A0E82}" type="datetimeFigureOut">
              <a:rPr lang="en-NL" smtClean="0"/>
              <a:t>04/06/2025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0A447-A630-428B-97CD-90EF8EC628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63236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E731-116B-528A-2187-9A1120D00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F3DDC1-BA8B-1C83-AD29-94D725317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84B3D-BDA7-B0C9-8C1F-D0866A3F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04/06/2025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91029-8EFB-D8D2-1696-39EFC9733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5B57C-1624-2644-F71F-3278CD7A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43572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72A8-BFE8-862E-5B55-DAEE13AE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DCB7C-268A-93E9-A16D-545F78F6A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B35E5-977C-F4C5-A854-1E68B478D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04/06/2025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2F422-4899-D919-B68B-F63349E28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E9B30-3301-9AE3-D191-D3355990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4507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BF5D45-53D3-747B-8EE0-30DD1C7E7C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D001F-915F-3D84-9401-57F7E1E2E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EC80D-3107-EEC4-F2C6-DCD28A73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04/06/2025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47EBF-AAC0-E145-C468-588E78B1D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A4E4B-C48B-D680-6CA4-10F100471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6751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5270-D507-A79E-4974-C8E58BAB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E034E-1785-FD51-033B-8E5C8E7AE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4AD5F-60E8-53EA-2307-6D890D000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04/06/2025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EC8B6-1F03-0346-0C02-D9F5C5B38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0880E-A47F-AE0B-1292-2E39F2AE2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4776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A6A22-EE21-9FCA-A932-E4A985E4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F5594-4786-4410-D417-6B505CFF1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72B17-9119-DF50-3847-E588730AD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04/06/2025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D5CB4-D80C-C5EE-ECF7-F9872A3DC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47CEE-A20D-ECE6-706F-0C23EA83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37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A50A-94FE-5599-F687-5172D94A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50256-F422-F56D-4EBB-05B1857E6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CF29C-4153-C817-1F12-3B641891A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9D058-1AE7-6A60-A27E-E6D1CEE0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04/06/2025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54167-4CA6-2C4E-5379-09CECDB8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5B17C-7865-FA08-33C2-1F43A724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50315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CD4E4-E584-E322-D9F4-41F44CB6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F0916-946C-72AB-0D6A-3E073935C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66A47-7756-4285-CC71-D882AA559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418EE-5ACD-4296-B470-05B249284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4CEDB6-B5C6-0D65-60ED-D1FD37215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A2232-6038-4FF5-E5F5-AA9623791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04/06/2025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131D76-1B57-8F48-1B39-85B5C193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C131E-571E-FF15-F8D8-7FC728E9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55990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EC499-2522-E629-AC8B-1BB16205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548C5-F4AE-F0CA-2C74-EEDF8DD9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04/06/2025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35857-7B26-419F-DC5F-35BA6DCD0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5F935-11BB-4620-D389-C516CC63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235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C14633-FE5B-A631-5911-A076E7019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04/06/2025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A1E4F-5A1E-4701-172A-5E42A8408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F5126-2A39-1CF0-267B-94DA5FEF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371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10C1-AC72-3D01-079F-19898FF1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A6CF6-333C-98CF-0B85-A32570120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D29B6-FD60-4694-0D97-DDE4F5C1C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4A5A8-50DC-EEF1-D2E6-CB0711F7B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04/06/2025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45FB8-4C03-2797-A282-7533B5C8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442A3-1C27-E57D-603F-7B4913664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54450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C03A7-0887-A6EA-6015-DDA342B34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6381B-2557-2F76-5907-CCB319D8C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9AFCF-A872-0D7E-00C5-177411B78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BC01C-6BCD-19E7-7A68-F7FE7186F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04/06/2025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59AC8-9A30-BB7F-E75C-5CF9A45D2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AF731-8836-98E1-D456-F82C9CA5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266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5EA37C-47A3-5DB5-9DF9-524A81154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634C0-369D-11DE-5EF6-5BA1DFB8C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A73C7-2346-E06C-D9F8-49BDFB87B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25E07E-267C-465F-9BA1-4B4F412DCF6A}" type="datetimeFigureOut">
              <a:rPr lang="en-NL" smtClean="0"/>
              <a:t>04/06/2025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54C97-D9B9-AF69-4590-735042934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8C72D-5D30-65E4-DC6E-C10F55659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6056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E07E3E-2389-1A7C-05A2-62A973D1DA83}"/>
              </a:ext>
            </a:extLst>
          </p:cNvPr>
          <p:cNvSpPr txBox="1"/>
          <p:nvPr/>
        </p:nvSpPr>
        <p:spPr>
          <a:xfrm>
            <a:off x="7369632" y="163287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Group 1</a:t>
            </a:r>
          </a:p>
          <a:p>
            <a:pPr algn="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Ruben </a:t>
            </a:r>
            <a:r>
              <a:rPr lang="nl-NL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Holthuijsen</a:t>
            </a:r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(1064459)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Sander van </a:t>
            </a:r>
            <a:r>
              <a:rPr lang="nl-NL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Swieten</a:t>
            </a:r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(1063788)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Vince van Doorn (1061669)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Victor de Sousa </a:t>
            </a:r>
            <a:r>
              <a:rPr lang="nl-NL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Gama</a:t>
            </a:r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(0929470)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Kevin Hartman (1044032)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AC32A-75AC-138A-0984-C81CC4D25332}"/>
              </a:ext>
            </a:extLst>
          </p:cNvPr>
          <p:cNvSpPr txBox="1"/>
          <p:nvPr/>
        </p:nvSpPr>
        <p:spPr>
          <a:xfrm>
            <a:off x="7369631" y="2392578"/>
            <a:ext cx="4386943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Raleway ExtraLight" pitchFamily="2" charset="0"/>
                <a:ea typeface="Yu Gothic UI Light" panose="020B0300000000000000" pitchFamily="34" charset="-128"/>
              </a:rPr>
              <a:t>Group 1</a:t>
            </a:r>
          </a:p>
          <a:p>
            <a:endParaRPr lang="en-US" dirty="0">
              <a:latin typeface="Raleway ExtraLight" pitchFamily="2" charset="0"/>
              <a:ea typeface="Yu Gothic UI Light" panose="020B0300000000000000" pitchFamily="34" charset="-128"/>
            </a:endParaRP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Ruben </a:t>
            </a:r>
            <a:r>
              <a:rPr lang="nl-NL" dirty="0" err="1">
                <a:latin typeface="Raleway ExtraLight" pitchFamily="2" charset="0"/>
                <a:ea typeface="Yu Gothic UI Light" panose="020B0300000000000000" pitchFamily="34" charset="-128"/>
              </a:rPr>
              <a:t>Holthuijsen</a:t>
            </a:r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 (1064459)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Sander van </a:t>
            </a:r>
            <a:r>
              <a:rPr lang="nl-NL" dirty="0" err="1">
                <a:latin typeface="Raleway ExtraLight" pitchFamily="2" charset="0"/>
                <a:ea typeface="Yu Gothic UI Light" panose="020B0300000000000000" pitchFamily="34" charset="-128"/>
              </a:rPr>
              <a:t>Swieten</a:t>
            </a:r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 (1063788)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Vince van Doorn (1061669)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Victor de Sousa </a:t>
            </a:r>
            <a:r>
              <a:rPr lang="nl-NL" dirty="0" err="1">
                <a:latin typeface="Raleway ExtraLight" pitchFamily="2" charset="0"/>
                <a:ea typeface="Yu Gothic UI Light" panose="020B0300000000000000" pitchFamily="34" charset="-128"/>
              </a:rPr>
              <a:t>Gama</a:t>
            </a:r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 (0929470)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Kevin Hartman (1044032)</a:t>
            </a:r>
            <a:endParaRPr lang="en-NL" dirty="0">
              <a:latin typeface="Raleway ExtraLight" pitchFamily="2" charset="0"/>
              <a:ea typeface="Yu Gothic UI Light" panose="020B03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5E9F4-FE04-C3B5-C07E-E597464BB976}"/>
              </a:ext>
            </a:extLst>
          </p:cNvPr>
          <p:cNvSpPr txBox="1"/>
          <p:nvPr/>
        </p:nvSpPr>
        <p:spPr>
          <a:xfrm>
            <a:off x="293914" y="402772"/>
            <a:ext cx="452845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TYPOGRAPH TEST</a:t>
            </a:r>
            <a:endParaRPr lang="en-NL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62CC0-7665-03F8-A4C9-64669ED57671}"/>
              </a:ext>
            </a:extLst>
          </p:cNvPr>
          <p:cNvSpPr txBox="1"/>
          <p:nvPr/>
        </p:nvSpPr>
        <p:spPr>
          <a:xfrm>
            <a:off x="7369631" y="4621869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ExtraLight" pitchFamily="2" charset="0"/>
                <a:ea typeface="Yu Gothic UI Light" panose="020B0300000000000000" pitchFamily="34" charset="-128"/>
              </a:rPr>
              <a:t>Group 1</a:t>
            </a:r>
          </a:p>
          <a:p>
            <a:endParaRPr lang="en-US" dirty="0">
              <a:latin typeface="Montserrat ExtraLight" pitchFamily="2" charset="0"/>
              <a:ea typeface="Yu Gothic UI Light" panose="020B0300000000000000" pitchFamily="34" charset="-128"/>
            </a:endParaRP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Ruben </a:t>
            </a:r>
            <a:r>
              <a:rPr lang="nl-NL" dirty="0" err="1">
                <a:latin typeface="Montserrat ExtraLight" pitchFamily="2" charset="0"/>
                <a:ea typeface="Yu Gothic UI Light" panose="020B0300000000000000" pitchFamily="34" charset="-128"/>
              </a:rPr>
              <a:t>Holthuijsen</a:t>
            </a:r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 (1064459)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Sander van </a:t>
            </a:r>
            <a:r>
              <a:rPr lang="nl-NL" dirty="0" err="1">
                <a:latin typeface="Montserrat ExtraLight" pitchFamily="2" charset="0"/>
                <a:ea typeface="Yu Gothic UI Light" panose="020B0300000000000000" pitchFamily="34" charset="-128"/>
              </a:rPr>
              <a:t>Swieten</a:t>
            </a:r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 (1063788)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Vince van Doorn (1061669)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Victor de Sousa </a:t>
            </a:r>
            <a:r>
              <a:rPr lang="nl-NL" dirty="0" err="1">
                <a:latin typeface="Montserrat ExtraLight" pitchFamily="2" charset="0"/>
                <a:ea typeface="Yu Gothic UI Light" panose="020B0300000000000000" pitchFamily="34" charset="-128"/>
              </a:rPr>
              <a:t>Gama</a:t>
            </a:r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 (0929470)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Kevin Hartman (1044032)</a:t>
            </a:r>
            <a:endParaRPr lang="en-NL" dirty="0">
              <a:latin typeface="Montserrat ExtraLight" pitchFamily="2" charset="0"/>
              <a:ea typeface="Yu Gothic UI Light" panose="020B03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606B5-FFB8-5E81-3724-649E8155CB20}"/>
              </a:ext>
            </a:extLst>
          </p:cNvPr>
          <p:cNvSpPr txBox="1"/>
          <p:nvPr/>
        </p:nvSpPr>
        <p:spPr>
          <a:xfrm>
            <a:off x="1817916" y="4621869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Group 1</a:t>
            </a:r>
          </a:p>
          <a:p>
            <a:endParaRPr lang="en-US" dirty="0">
              <a:latin typeface="Leelawadee UI Semilight" panose="020B0402040204020203" pitchFamily="34" charset="-34"/>
              <a:ea typeface="Yu Gothic UI Light" panose="020B0300000000000000" pitchFamily="34" charset="-128"/>
              <a:cs typeface="Leelawadee UI Semilight" panose="020B0402040204020203" pitchFamily="34" charset="-34"/>
            </a:endParaRP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Ruben </a:t>
            </a:r>
            <a:r>
              <a:rPr lang="nl-NL" dirty="0" err="1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Holthuijsen</a:t>
            </a:r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 (1064459)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Sander van </a:t>
            </a:r>
            <a:r>
              <a:rPr lang="nl-NL" dirty="0" err="1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Swieten</a:t>
            </a:r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 (1063788)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Vince van Doorn (1061669)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Victor de Sousa </a:t>
            </a:r>
            <a:r>
              <a:rPr lang="nl-NL" dirty="0" err="1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Gama</a:t>
            </a:r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 (0929470)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Kevin Hartman (1044032)</a:t>
            </a:r>
            <a:endParaRPr lang="en-NL" dirty="0">
              <a:latin typeface="Leelawadee UI Semilight" panose="020B0402040204020203" pitchFamily="34" charset="-34"/>
              <a:ea typeface="Yu Gothic UI Light" panose="020B0300000000000000" pitchFamily="34" charset="-128"/>
              <a:cs typeface="Leelawadee UI Semilight" panose="020B04020402040202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9C006-8C65-9EEF-F18A-16CBD7B82469}"/>
              </a:ext>
            </a:extLst>
          </p:cNvPr>
          <p:cNvSpPr txBox="1"/>
          <p:nvPr/>
        </p:nvSpPr>
        <p:spPr>
          <a:xfrm>
            <a:off x="1817916" y="2392577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Group 1</a:t>
            </a:r>
          </a:p>
          <a:p>
            <a:endParaRPr lang="en-US" dirty="0">
              <a:latin typeface="Grotesque Light" panose="020F0502020204030204" pitchFamily="34" charset="0"/>
              <a:ea typeface="Yu Gothic UI Light" panose="020B0300000000000000" pitchFamily="34" charset="-128"/>
              <a:cs typeface="Cordia New" panose="020B0502040204020203" pitchFamily="34" charset="-34"/>
            </a:endParaRP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Ruben </a:t>
            </a:r>
            <a:r>
              <a:rPr lang="nl-NL" dirty="0" err="1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Holthuijsen</a:t>
            </a:r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 (1064459)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Sander van </a:t>
            </a:r>
            <a:r>
              <a:rPr lang="nl-NL" dirty="0" err="1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Swieten</a:t>
            </a:r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 (1063788)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Vince van Doorn (1061669)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Victor de Sousa </a:t>
            </a:r>
            <a:r>
              <a:rPr lang="nl-NL" dirty="0" err="1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Gama</a:t>
            </a:r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 (0929470)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Kevin Hartman (1044032)</a:t>
            </a:r>
            <a:endParaRPr lang="en-NL" dirty="0">
              <a:latin typeface="Grotesque Light" panose="020F0502020204030204" pitchFamily="34" charset="0"/>
              <a:ea typeface="Yu Gothic UI Light" panose="020B0300000000000000" pitchFamily="34" charset="-128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36899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F3E35A-BFAF-2BD7-387D-AF09A74FC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AC06D787-211C-AB95-EC22-9FCE0990CCA5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001_subtitle">
            <a:extLst>
              <a:ext uri="{FF2B5EF4-FFF2-40B4-BE49-F238E27FC236}">
                <a16:creationId xmlns:a16="http://schemas.microsoft.com/office/drawing/2014/main" id="{B41F6D96-6BD7-01F1-D664-034CE1229202}"/>
              </a:ext>
            </a:extLst>
          </p:cNvPr>
          <p:cNvSpPr txBox="1"/>
          <p:nvPr/>
        </p:nvSpPr>
        <p:spPr>
          <a:xfrm>
            <a:off x="359229" y="76578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Machine Learning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6087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07D17-0D78-E35B-6CD5-33FE46ED7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203674-B55E-63E2-1CAB-179101685FB7}"/>
              </a:ext>
            </a:extLst>
          </p:cNvPr>
          <p:cNvSpPr txBox="1"/>
          <p:nvPr/>
        </p:nvSpPr>
        <p:spPr>
          <a:xfrm>
            <a:off x="4887686" y="3059668"/>
            <a:ext cx="24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Intentionally left blank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88669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0A073C-28E1-D86D-31C9-2E1B17A92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18E740-3451-BBB6-1CB5-7117BB1F83D4}"/>
              </a:ext>
            </a:extLst>
          </p:cNvPr>
          <p:cNvSpPr txBox="1"/>
          <p:nvPr/>
        </p:nvSpPr>
        <p:spPr>
          <a:xfrm>
            <a:off x="2652710" y="1704983"/>
            <a:ext cx="6886576" cy="203132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74320" tIns="365760" rIns="274320" bIns="365760">
            <a:spAutoFit/>
          </a:bodyPr>
          <a:lstStyle/>
          <a:p>
            <a:pPr algn="ctr"/>
            <a:r>
              <a:rPr lang="en-GB" sz="2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RNA sequencing-based Machine Learning for Detection of </a:t>
            </a:r>
          </a:p>
          <a:p>
            <a:pPr algn="ctr"/>
            <a:r>
              <a:rPr lang="en-GB" sz="2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Triple Negative Breast Cancer</a:t>
            </a:r>
            <a:endParaRPr lang="en-NL" sz="28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91F34-22CB-5DCC-979B-194A383B6CFB}"/>
              </a:ext>
            </a:extLst>
          </p:cNvPr>
          <p:cNvSpPr txBox="1"/>
          <p:nvPr/>
        </p:nvSpPr>
        <p:spPr>
          <a:xfrm>
            <a:off x="1298121" y="5800823"/>
            <a:ext cx="9595755" cy="713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Ruben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Holthuijsen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(1064459) • Sander van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Swieten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(1063788) </a:t>
            </a: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• Vince van Doorn (1061669)</a:t>
            </a:r>
          </a:p>
          <a:p>
            <a:pPr algn="ctr">
              <a:lnSpc>
                <a:spcPct val="115000"/>
              </a:lnSpc>
            </a:pP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Victor de Sousa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Gama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(0929470)</a:t>
            </a: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• Kevin Hartman (1044032) </a:t>
            </a:r>
            <a:endParaRPr lang="en-NL" sz="1800" dirty="0">
              <a:solidFill>
                <a:srgbClr val="000000"/>
              </a:solidFill>
              <a:effectLst/>
              <a:latin typeface="Yu Gothic UI Light" panose="020B0300000000000000" pitchFamily="34" charset="-128"/>
              <a:ea typeface="Yu Gothic UI Light" panose="020B0300000000000000" pitchFamily="34" charset="-128"/>
              <a:cs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727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FE0719-8C40-98EB-48A7-F837A7D651C3}"/>
              </a:ext>
            </a:extLst>
          </p:cNvPr>
          <p:cNvSpPr txBox="1"/>
          <p:nvPr/>
        </p:nvSpPr>
        <p:spPr>
          <a:xfrm>
            <a:off x="2340429" y="2166257"/>
            <a:ext cx="83602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Results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Discussion</a:t>
            </a:r>
          </a:p>
        </p:txBody>
      </p:sp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1D13DE1B-4EEE-602A-EBB4-D8092E1FEC05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Outline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5B943-CC45-5C02-F4D7-FA59B215B8A0}"/>
              </a:ext>
            </a:extLst>
          </p:cNvPr>
          <p:cNvSpPr txBox="1"/>
          <p:nvPr/>
        </p:nvSpPr>
        <p:spPr>
          <a:xfrm>
            <a:off x="4528457" y="830304"/>
            <a:ext cx="383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- </a:t>
            </a:r>
            <a:r>
              <a:rPr lang="en-US" dirty="0" err="1"/>
              <a:t>Opleuken</a:t>
            </a:r>
            <a:r>
              <a:rPr lang="en-US" dirty="0"/>
              <a:t> met </a:t>
            </a:r>
            <a:r>
              <a:rPr lang="en-US" dirty="0" err="1"/>
              <a:t>icoontjes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4519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164C2-D41C-2FCA-1008-ABBA3B51C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000_topleftHeading">
            <a:extLst>
              <a:ext uri="{FF2B5EF4-FFF2-40B4-BE49-F238E27FC236}">
                <a16:creationId xmlns:a16="http://schemas.microsoft.com/office/drawing/2014/main" id="{48EE58FE-C40D-220C-5D97-06350A15A19D}"/>
              </a:ext>
            </a:extLst>
          </p:cNvPr>
          <p:cNvSpPr txBox="1"/>
          <p:nvPr/>
        </p:nvSpPr>
        <p:spPr>
          <a:xfrm>
            <a:off x="359229" y="460972"/>
            <a:ext cx="227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3" name="001_subtitle">
            <a:extLst>
              <a:ext uri="{FF2B5EF4-FFF2-40B4-BE49-F238E27FC236}">
                <a16:creationId xmlns:a16="http://schemas.microsoft.com/office/drawing/2014/main" id="{C03F2CE7-378E-A3F7-6650-39236EFA3435}"/>
              </a:ext>
            </a:extLst>
          </p:cNvPr>
          <p:cNvSpPr txBox="1"/>
          <p:nvPr/>
        </p:nvSpPr>
        <p:spPr>
          <a:xfrm>
            <a:off x="359229" y="765783"/>
            <a:ext cx="227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- Overview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C985D-0930-CBD2-22E1-D3DFD2C2B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907" y="381312"/>
            <a:ext cx="2064263" cy="2020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8A7F9D-5F87-BFE2-BF4F-D508712969E7}"/>
              </a:ext>
            </a:extLst>
          </p:cNvPr>
          <p:cNvSpPr txBox="1"/>
          <p:nvPr/>
        </p:nvSpPr>
        <p:spPr>
          <a:xfrm>
            <a:off x="5850177" y="39053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2.300.000 cases of breast cancer worldwide in 2022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22F24C-92AB-A244-CD81-F4FC64AB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4" y="3429000"/>
            <a:ext cx="2782261" cy="33150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D8C3A3-AE04-C9DB-6446-E6AE4C74380F}"/>
              </a:ext>
            </a:extLst>
          </p:cNvPr>
          <p:cNvSpPr txBox="1"/>
          <p:nvPr/>
        </p:nvSpPr>
        <p:spPr>
          <a:xfrm>
            <a:off x="4887686" y="4023467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ER (ESR1)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83068B-957B-A284-CE08-9DC3B5EDF18B}"/>
              </a:ext>
            </a:extLst>
          </p:cNvPr>
          <p:cNvSpPr txBox="1"/>
          <p:nvPr/>
        </p:nvSpPr>
        <p:spPr>
          <a:xfrm>
            <a:off x="4887686" y="5797354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HER2 (ERBB2)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5A2168-842E-B78F-743D-7F6039984B10}"/>
              </a:ext>
            </a:extLst>
          </p:cNvPr>
          <p:cNvSpPr txBox="1"/>
          <p:nvPr/>
        </p:nvSpPr>
        <p:spPr>
          <a:xfrm>
            <a:off x="4887686" y="4933659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PGR (PGR)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C3F6F5-2B3D-20FF-7F25-4678F946C9B1}"/>
              </a:ext>
            </a:extLst>
          </p:cNvPr>
          <p:cNvSpPr txBox="1"/>
          <p:nvPr/>
        </p:nvSpPr>
        <p:spPr>
          <a:xfrm>
            <a:off x="5850177" y="107707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Women younger than 40 years of age are highest risk 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2D0A0-6BFF-9CEB-B877-2E4DBDE4D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763" y="3810132"/>
            <a:ext cx="766276" cy="796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2FFC4F-61A3-5B8F-94FB-24EB84143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763" y="5630517"/>
            <a:ext cx="766276" cy="703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B4051F-A01B-4EE2-AD4E-F303C1E88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591" y="4791240"/>
            <a:ext cx="788448" cy="6541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FE7D55-CFF1-79C2-5AFB-8F788B855B10}"/>
              </a:ext>
            </a:extLst>
          </p:cNvPr>
          <p:cNvSpPr txBox="1"/>
          <p:nvPr/>
        </p:nvSpPr>
        <p:spPr>
          <a:xfrm>
            <a:off x="7011897" y="3244334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Breast Cancer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(BC)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432AF5-4A2E-B1E0-5BC3-97CFC52D8BDD}"/>
              </a:ext>
            </a:extLst>
          </p:cNvPr>
          <p:cNvSpPr txBox="1"/>
          <p:nvPr/>
        </p:nvSpPr>
        <p:spPr>
          <a:xfrm>
            <a:off x="8621486" y="2967335"/>
            <a:ext cx="192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Triple-Negative Breast Cancer (TNBC)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5BEDD4-1EAF-8971-21BA-52B2B42BA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5862" y="4023467"/>
            <a:ext cx="478966" cy="4828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BCE0AE4-3AD8-821D-5E7E-0523305AE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5862" y="4902816"/>
            <a:ext cx="478966" cy="4828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892F983-C8B7-5155-483E-864F74306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6716" y="5740606"/>
            <a:ext cx="478966" cy="4828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D724D3-3F46-F6B2-2095-82D851E38B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591" y="4023467"/>
            <a:ext cx="478966" cy="4828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98007-7F32-8F28-853A-66818E3FE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591" y="4902816"/>
            <a:ext cx="478966" cy="4828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DB3654-0E46-0362-794B-B14B26F34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6445" y="5740606"/>
            <a:ext cx="478966" cy="4828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97E7D4-E4A0-6900-5D94-C4D3D2BA8C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5322" y="4023468"/>
            <a:ext cx="478966" cy="4867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762CEA-A5CE-BFA1-C5CE-03B9C4D96A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5322" y="4902816"/>
            <a:ext cx="478966" cy="4867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BCAB659-615E-AB3A-C1AC-404D38C2D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5322" y="5740606"/>
            <a:ext cx="478966" cy="48672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95DE2EE-FD79-0475-E838-DD0A6DB16FFF}"/>
              </a:ext>
            </a:extLst>
          </p:cNvPr>
          <p:cNvSpPr txBox="1"/>
          <p:nvPr/>
        </p:nvSpPr>
        <p:spPr>
          <a:xfrm>
            <a:off x="7542635" y="3995221"/>
            <a:ext cx="272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/</a:t>
            </a:r>
            <a:endParaRPr lang="en-NL" sz="32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4BA10-1561-C0AD-79BB-2F31DABE354A}"/>
              </a:ext>
            </a:extLst>
          </p:cNvPr>
          <p:cNvSpPr txBox="1"/>
          <p:nvPr/>
        </p:nvSpPr>
        <p:spPr>
          <a:xfrm>
            <a:off x="7542634" y="4851842"/>
            <a:ext cx="272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/</a:t>
            </a:r>
            <a:endParaRPr lang="en-NL" sz="32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3585AE-0AF2-BE48-BB06-3F3CD804BA87}"/>
              </a:ext>
            </a:extLst>
          </p:cNvPr>
          <p:cNvSpPr txBox="1"/>
          <p:nvPr/>
        </p:nvSpPr>
        <p:spPr>
          <a:xfrm>
            <a:off x="7542634" y="5701958"/>
            <a:ext cx="272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/</a:t>
            </a:r>
            <a:endParaRPr lang="en-NL" sz="32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FF0C68-E75F-4023-6ED4-DC4AF3C7F513}"/>
              </a:ext>
            </a:extLst>
          </p:cNvPr>
          <p:cNvSpPr txBox="1"/>
          <p:nvPr/>
        </p:nvSpPr>
        <p:spPr>
          <a:xfrm>
            <a:off x="5834735" y="1755206"/>
            <a:ext cx="367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Triple-Negative Breast Cancer 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~10-20% of breast cancer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1357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000_topleftHeading">
            <a:extLst>
              <a:ext uri="{FF2B5EF4-FFF2-40B4-BE49-F238E27FC236}">
                <a16:creationId xmlns:a16="http://schemas.microsoft.com/office/drawing/2014/main" id="{EBC323BF-1144-0D0E-3A43-E2F13F13E800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B8D7F6-F377-4CC2-5593-62A3F2FB79E5}"/>
              </a:ext>
            </a:extLst>
          </p:cNvPr>
          <p:cNvGrpSpPr/>
          <p:nvPr/>
        </p:nvGrpSpPr>
        <p:grpSpPr>
          <a:xfrm>
            <a:off x="3521669" y="687691"/>
            <a:ext cx="5148662" cy="6076798"/>
            <a:chOff x="3369269" y="764635"/>
            <a:chExt cx="5148662" cy="6076798"/>
          </a:xfrm>
        </p:grpSpPr>
        <p:pic>
          <p:nvPicPr>
            <p:cNvPr id="11" name="TNBC_environment" descr="A diagram of different types of cells&#10;&#10;AI-generated content may be incorrect.">
              <a:extLst>
                <a:ext uri="{FF2B5EF4-FFF2-40B4-BE49-F238E27FC236}">
                  <a16:creationId xmlns:a16="http://schemas.microsoft.com/office/drawing/2014/main" id="{F932E47C-0D69-E7B1-C437-A7260A89C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269" y="764635"/>
              <a:ext cx="5148662" cy="513278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NBC_Env_text">
              <a:extLst>
                <a:ext uri="{FF2B5EF4-FFF2-40B4-BE49-F238E27FC236}">
                  <a16:creationId xmlns:a16="http://schemas.microsoft.com/office/drawing/2014/main" id="{65A0A78B-D2D8-FA3A-3D1A-03AE36356FEC}"/>
                </a:ext>
              </a:extLst>
            </p:cNvPr>
            <p:cNvSpPr txBox="1"/>
            <p:nvPr/>
          </p:nvSpPr>
          <p:spPr>
            <a:xfrm>
              <a:off x="3369269" y="6102769"/>
              <a:ext cx="5148662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Source: </a:t>
              </a:r>
            </a:p>
            <a:p>
              <a:pPr algn="r"/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Xiong et al. Biomarker Research (2024) 12:107</a:t>
              </a:r>
            </a:p>
            <a:p>
              <a:pPr algn="r"/>
              <a:r>
                <a:rPr lang="en-US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doi</a:t>
              </a:r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10.1186/s40364-024-00654-1</a:t>
              </a:r>
              <a:endParaRPr lang="en-NL" sz="14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13" name="001_subtitle">
            <a:extLst>
              <a:ext uri="{FF2B5EF4-FFF2-40B4-BE49-F238E27FC236}">
                <a16:creationId xmlns:a16="http://schemas.microsoft.com/office/drawing/2014/main" id="{5D4B33AC-6CCE-0FAC-7E8F-D6F959441A43}"/>
              </a:ext>
            </a:extLst>
          </p:cNvPr>
          <p:cNvSpPr txBox="1"/>
          <p:nvPr/>
        </p:nvSpPr>
        <p:spPr>
          <a:xfrm>
            <a:off x="359229" y="76578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- Overview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3486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000_topleftHeading">
            <a:extLst>
              <a:ext uri="{FF2B5EF4-FFF2-40B4-BE49-F238E27FC236}">
                <a16:creationId xmlns:a16="http://schemas.microsoft.com/office/drawing/2014/main" id="{6CE9D511-9C03-2D60-DBFE-F6F36795CAE7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853EBB-DC6C-C762-D405-17B6ACC09874}"/>
              </a:ext>
            </a:extLst>
          </p:cNvPr>
          <p:cNvGrpSpPr/>
          <p:nvPr/>
        </p:nvGrpSpPr>
        <p:grpSpPr>
          <a:xfrm>
            <a:off x="1457016" y="1216733"/>
            <a:ext cx="9277968" cy="5555086"/>
            <a:chOff x="1457016" y="1216733"/>
            <a:chExt cx="9277968" cy="5555086"/>
          </a:xfrm>
        </p:grpSpPr>
        <p:pic>
          <p:nvPicPr>
            <p:cNvPr id="6" name="Picture 5" descr="A diagram of cell division&#10;&#10;AI-generated content may be incorrect.">
              <a:extLst>
                <a:ext uri="{FF2B5EF4-FFF2-40B4-BE49-F238E27FC236}">
                  <a16:creationId xmlns:a16="http://schemas.microsoft.com/office/drawing/2014/main" id="{1F8FF5E7-F41E-2580-5B35-240914B37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016" y="1216733"/>
              <a:ext cx="9277968" cy="472933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TNBC_Env_text">
              <a:extLst>
                <a:ext uri="{FF2B5EF4-FFF2-40B4-BE49-F238E27FC236}">
                  <a16:creationId xmlns:a16="http://schemas.microsoft.com/office/drawing/2014/main" id="{EB3A4B25-FB46-6712-9A52-F8AEB364BE09}"/>
                </a:ext>
              </a:extLst>
            </p:cNvPr>
            <p:cNvSpPr txBox="1"/>
            <p:nvPr/>
          </p:nvSpPr>
          <p:spPr>
            <a:xfrm>
              <a:off x="3521669" y="6033155"/>
              <a:ext cx="5148662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Source: </a:t>
              </a:r>
            </a:p>
            <a:p>
              <a:pPr algn="r"/>
              <a:r>
                <a:rPr lang="en-NL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Liu et al. Molecular Cancer (2023) 22:145</a:t>
              </a:r>
              <a:endParaRPr lang="en-US" sz="14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  <a:p>
              <a:pPr algn="r"/>
              <a:r>
                <a:rPr lang="en-US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doi</a:t>
              </a:r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10.1186/s12943-023-01850-7</a:t>
              </a:r>
              <a:endParaRPr lang="en-NL" sz="14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8" name="001_subtitle">
            <a:extLst>
              <a:ext uri="{FF2B5EF4-FFF2-40B4-BE49-F238E27FC236}">
                <a16:creationId xmlns:a16="http://schemas.microsoft.com/office/drawing/2014/main" id="{996DC96C-6D44-6D7E-EE33-1E9879344E17}"/>
              </a:ext>
            </a:extLst>
          </p:cNvPr>
          <p:cNvSpPr txBox="1"/>
          <p:nvPr/>
        </p:nvSpPr>
        <p:spPr>
          <a:xfrm>
            <a:off x="359229" y="76578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– Tumor Microenvironment (TME)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3268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381606-4E43-D236-D4A7-1ED155CFD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3ADD7CBD-4E25-17CA-5954-C6D6DEA02D5C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001_subtitle">
            <a:extLst>
              <a:ext uri="{FF2B5EF4-FFF2-40B4-BE49-F238E27FC236}">
                <a16:creationId xmlns:a16="http://schemas.microsoft.com/office/drawing/2014/main" id="{EFA5EF99-FF20-5C32-AC4A-2225734733E7}"/>
              </a:ext>
            </a:extLst>
          </p:cNvPr>
          <p:cNvSpPr txBox="1"/>
          <p:nvPr/>
        </p:nvSpPr>
        <p:spPr>
          <a:xfrm>
            <a:off x="359229" y="76578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– Subtyping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54F7B-5E1B-10AA-5B35-D6D223039116}"/>
              </a:ext>
            </a:extLst>
          </p:cNvPr>
          <p:cNvGrpSpPr/>
          <p:nvPr/>
        </p:nvGrpSpPr>
        <p:grpSpPr>
          <a:xfrm>
            <a:off x="2544633" y="834414"/>
            <a:ext cx="7668792" cy="5937405"/>
            <a:chOff x="2544633" y="834414"/>
            <a:chExt cx="7668792" cy="5937405"/>
          </a:xfrm>
        </p:grpSpPr>
        <p:pic>
          <p:nvPicPr>
            <p:cNvPr id="10" name="Picture 9" descr="A close-up of several information cards&#10;&#10;AI-generated content may be incorrect.">
              <a:extLst>
                <a:ext uri="{FF2B5EF4-FFF2-40B4-BE49-F238E27FC236}">
                  <a16:creationId xmlns:a16="http://schemas.microsoft.com/office/drawing/2014/main" id="{06374C7C-F1B3-01AA-5A54-507558840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633" y="834414"/>
              <a:ext cx="7668792" cy="50836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TNBC_Env_text">
              <a:extLst>
                <a:ext uri="{FF2B5EF4-FFF2-40B4-BE49-F238E27FC236}">
                  <a16:creationId xmlns:a16="http://schemas.microsoft.com/office/drawing/2014/main" id="{F2263DB6-064E-8954-E7EE-D3F06AAF4352}"/>
                </a:ext>
              </a:extLst>
            </p:cNvPr>
            <p:cNvSpPr txBox="1"/>
            <p:nvPr/>
          </p:nvSpPr>
          <p:spPr>
            <a:xfrm>
              <a:off x="3521669" y="6033155"/>
              <a:ext cx="5148662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Source: </a:t>
              </a:r>
            </a:p>
            <a:p>
              <a:pPr algn="r"/>
              <a:r>
                <a:rPr lang="fr-FR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Chen et al. </a:t>
              </a:r>
              <a:r>
                <a:rPr lang="fr-FR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Cell</a:t>
              </a:r>
              <a:r>
                <a:rPr lang="fr-FR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&amp; Bioscience (2025) 15:13</a:t>
              </a:r>
            </a:p>
            <a:p>
              <a:pPr algn="r"/>
              <a:r>
                <a:rPr lang="en-US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doi</a:t>
              </a:r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</a:t>
              </a:r>
              <a:r>
                <a:rPr lang="en-NL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10.1186/s13578-025-01359-0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053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1C3AE-52DA-50AE-0B56-1472FAA69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F3F7D705-FF4D-5A8B-70F2-3B3750C7FAE7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001_subtitle">
            <a:extLst>
              <a:ext uri="{FF2B5EF4-FFF2-40B4-BE49-F238E27FC236}">
                <a16:creationId xmlns:a16="http://schemas.microsoft.com/office/drawing/2014/main" id="{EA5808CE-2BED-71B3-3B30-848EA98395AF}"/>
              </a:ext>
            </a:extLst>
          </p:cNvPr>
          <p:cNvSpPr txBox="1"/>
          <p:nvPr/>
        </p:nvSpPr>
        <p:spPr>
          <a:xfrm>
            <a:off x="359229" y="76578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Project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0963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341</Words>
  <Application>Microsoft Office PowerPoint</Application>
  <PresentationFormat>Widescreen</PresentationFormat>
  <Paragraphs>84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Yu Gothic Light</vt:lpstr>
      <vt:lpstr>Yu Gothic UI Light</vt:lpstr>
      <vt:lpstr>Aptos</vt:lpstr>
      <vt:lpstr>Aptos Display</vt:lpstr>
      <vt:lpstr>Arial</vt:lpstr>
      <vt:lpstr>Grotesque Light</vt:lpstr>
      <vt:lpstr>Leelawadee UI Semilight</vt:lpstr>
      <vt:lpstr>Montserrat ExtraLight</vt:lpstr>
      <vt:lpstr>Raleway ExtraLight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Kevin Hartman</cp:lastModifiedBy>
  <cp:revision>5</cp:revision>
  <dcterms:created xsi:type="dcterms:W3CDTF">2025-06-04T15:47:53Z</dcterms:created>
  <dcterms:modified xsi:type="dcterms:W3CDTF">2025-06-04T18:38:07Z</dcterms:modified>
</cp:coreProperties>
</file>